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146846874" r:id="rId3"/>
    <p:sldId id="2146846872" r:id="rId4"/>
    <p:sldId id="214684687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7CFB7-C7C6-428F-8875-FCEBC452B82C}" type="datetimeFigureOut">
              <a:rPr lang="en-US" smtClean="0"/>
              <a:t>7/20/2024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1DDAB6-7D67-46CC-A6DA-34795E7CB997}" type="slidenum">
              <a:rPr lang="en-US" smtClean="0"/>
              <a:t>‹#›</a:t>
            </a:fld>
            <a:endParaRPr lang="en-US"/>
          </a:p>
        </p:txBody>
      </p:sp>
    </p:spTree>
    <p:extLst>
      <p:ext uri="{BB962C8B-B14F-4D97-AF65-F5344CB8AC3E}">
        <p14:creationId xmlns:p14="http://schemas.microsoft.com/office/powerpoint/2010/main" val="2543969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548595" rtl="0" eaLnBrk="1" fontAlgn="auto" latinLnBrk="0" hangingPunct="1">
              <a:lnSpc>
                <a:spcPct val="100000"/>
              </a:lnSpc>
              <a:spcBef>
                <a:spcPts val="0"/>
              </a:spcBef>
              <a:spcAft>
                <a:spcPts val="0"/>
              </a:spcAft>
              <a:buClrTx/>
              <a:buSzTx/>
              <a:buFontTx/>
              <a:buNone/>
              <a:tabLst/>
              <a:defRPr/>
            </a:pPr>
            <a:fld id="{E5005E08-7BAF-4349-A174-D8D03F4687B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548595"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25666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Generic">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a:xfrm>
            <a:off x="492452" y="3333719"/>
            <a:ext cx="3796664" cy="1431234"/>
          </a:xfrm>
        </p:spPr>
        <p:txBody>
          <a:bodyPr>
            <a:normAutofit/>
          </a:bodyPr>
          <a:lstStyle>
            <a:lvl1pPr marL="0" indent="0" algn="l">
              <a:buNone/>
              <a:defRPr sz="2000" b="0" i="0" baseline="0">
                <a:solidFill>
                  <a:schemeClr val="bg1"/>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a:t>
            </a:r>
            <a:br>
              <a:rPr lang="en-US" dirty="0"/>
            </a:br>
            <a:r>
              <a:rPr lang="en-US" dirty="0"/>
              <a:t>Arial Regular 20pt</a:t>
            </a:r>
          </a:p>
        </p:txBody>
      </p:sp>
      <p:sp>
        <p:nvSpPr>
          <p:cNvPr id="5" name="Title 12"/>
          <p:cNvSpPr>
            <a:spLocks noGrp="1"/>
          </p:cNvSpPr>
          <p:nvPr>
            <p:ph type="title" hasCustomPrompt="1"/>
          </p:nvPr>
        </p:nvSpPr>
        <p:spPr>
          <a:xfrm>
            <a:off x="492452" y="1923159"/>
            <a:ext cx="3796664" cy="1410560"/>
          </a:xfrm>
        </p:spPr>
        <p:txBody>
          <a:bodyPr>
            <a:normAutofit/>
          </a:bodyPr>
          <a:lstStyle>
            <a:lvl1pPr algn="l">
              <a:defRPr sz="3600" b="1" baseline="0">
                <a:solidFill>
                  <a:schemeClr val="bg1"/>
                </a:solidFill>
                <a:latin typeface="+mj-lt"/>
              </a:defRPr>
            </a:lvl1pPr>
          </a:lstStyle>
          <a:p>
            <a:r>
              <a:rPr lang="en-US" dirty="0"/>
              <a:t>Title Will Go Here</a:t>
            </a:r>
          </a:p>
        </p:txBody>
      </p:sp>
    </p:spTree>
    <p:extLst>
      <p:ext uri="{BB962C8B-B14F-4D97-AF65-F5344CB8AC3E}">
        <p14:creationId xmlns:p14="http://schemas.microsoft.com/office/powerpoint/2010/main" val="2802755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Interior 1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526773"/>
            <a:ext cx="10972800" cy="890865"/>
          </a:xfrm>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5" name="Text Placeholder 4"/>
          <p:cNvSpPr>
            <a:spLocks noGrp="1"/>
          </p:cNvSpPr>
          <p:nvPr>
            <p:ph type="body" sz="quarter" idx="10" hasCustomPrompt="1"/>
          </p:nvPr>
        </p:nvSpPr>
        <p:spPr>
          <a:xfrm>
            <a:off x="609600" y="1687832"/>
            <a:ext cx="10972800" cy="4179567"/>
          </a:xfrm>
        </p:spPr>
        <p:txBody>
          <a:bodyPr/>
          <a:lstStyle>
            <a:lvl1pPr>
              <a:buClr>
                <a:schemeClr val="bg2"/>
              </a:buClr>
              <a:defRPr sz="2880" b="0" i="0">
                <a:latin typeface="Arial"/>
                <a:cs typeface="Arial"/>
              </a:defRPr>
            </a:lvl1pPr>
            <a:lvl2pPr marL="960072" indent="-411460">
              <a:buClr>
                <a:schemeClr val="bg2"/>
              </a:buClr>
              <a:buFont typeface="Courier New" charset="0"/>
              <a:buChar char="o"/>
              <a:defRPr sz="2400" b="0" i="0" baseline="0">
                <a:latin typeface="Arial"/>
                <a:cs typeface="Arial"/>
              </a:defRPr>
            </a:lvl2pPr>
            <a:lvl3pPr marL="1371530" indent="-274306">
              <a:buClr>
                <a:schemeClr val="bg2"/>
              </a:buClr>
              <a:buFont typeface="Wingdings" charset="2"/>
              <a:buChar char="§"/>
              <a:defRPr sz="2160" b="0" i="0" baseline="0">
                <a:latin typeface="Arial"/>
                <a:cs typeface="Arial"/>
              </a:defRPr>
            </a:lvl3pPr>
            <a:lvl4pPr>
              <a:defRPr sz="1921" b="0" i="0">
                <a:latin typeface="Arial"/>
                <a:cs typeface="Arial"/>
              </a:defRPr>
            </a:lvl4pPr>
            <a:lvl5pPr>
              <a:defRPr b="0" i="0">
                <a:latin typeface="Arial"/>
                <a:cs typeface="Arial"/>
              </a:defRPr>
            </a:lvl5pPr>
          </a:lstStyle>
          <a:p>
            <a:pPr lvl="0"/>
            <a:r>
              <a:rPr lang="en-US" dirty="0"/>
              <a:t>Arial Regular 24pt</a:t>
            </a:r>
          </a:p>
          <a:p>
            <a:pPr lvl="1"/>
            <a:r>
              <a:rPr lang="en-US" dirty="0"/>
              <a:t>Arial Regular 20pt</a:t>
            </a:r>
          </a:p>
          <a:p>
            <a:pPr lvl="2"/>
            <a:r>
              <a:rPr lang="en-US" dirty="0"/>
              <a:t>Arial Regular 18pt</a:t>
            </a:r>
          </a:p>
        </p:txBody>
      </p:sp>
      <p:sp>
        <p:nvSpPr>
          <p:cNvPr id="10" name="Slide Number Placeholder 5">
            <a:extLst>
              <a:ext uri="{FF2B5EF4-FFF2-40B4-BE49-F238E27FC236}">
                <a16:creationId xmlns:a16="http://schemas.microsoft.com/office/drawing/2014/main" id="{C0ABCFE2-F5C0-C64D-99D8-90CE0247829D}"/>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1" name="Footer Placeholder 4">
            <a:extLst>
              <a:ext uri="{FF2B5EF4-FFF2-40B4-BE49-F238E27FC236}">
                <a16:creationId xmlns:a16="http://schemas.microsoft.com/office/drawing/2014/main" id="{60C7AEF5-8E76-FF4C-8C3C-B332B3F868DD}"/>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pic>
        <p:nvPicPr>
          <p:cNvPr id="9" name="Picture 8">
            <a:extLst>
              <a:ext uri="{FF2B5EF4-FFF2-40B4-BE49-F238E27FC236}">
                <a16:creationId xmlns:a16="http://schemas.microsoft.com/office/drawing/2014/main" id="{0BD34978-4010-CE44-89AE-A730DBBDEDAF}"/>
              </a:ext>
            </a:extLst>
          </p:cNvPr>
          <p:cNvPicPr>
            <a:picLocks noChangeAspect="1"/>
          </p:cNvPicPr>
          <p:nvPr userDrawn="1"/>
        </p:nvPicPr>
        <p:blipFill>
          <a:blip r:embed="rId3" cstate="email">
            <a:alphaModFix/>
            <a:extLst>
              <a:ext uri="{28A0092B-C50C-407E-A947-70E740481C1C}">
                <a14:useLocalDpi xmlns:a14="http://schemas.microsoft.com/office/drawing/2010/main"/>
              </a:ext>
            </a:extLst>
          </a:blip>
          <a:stretch>
            <a:fillRect/>
          </a:stretch>
        </p:blipFill>
        <p:spPr>
          <a:xfrm>
            <a:off x="10237123" y="157732"/>
            <a:ext cx="1783789" cy="1628946"/>
          </a:xfrm>
          <a:prstGeom prst="rect">
            <a:avLst/>
          </a:prstGeom>
        </p:spPr>
      </p:pic>
    </p:spTree>
    <p:extLst>
      <p:ext uri="{BB962C8B-B14F-4D97-AF65-F5344CB8AC3E}">
        <p14:creationId xmlns:p14="http://schemas.microsoft.com/office/powerpoint/2010/main" val="396896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Interior 2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D0BFD6B-7A44-1D45-80EC-E472C94375BF}"/>
              </a:ext>
            </a:extLst>
          </p:cNvPr>
          <p:cNvPicPr>
            <a:picLocks noChangeAspect="1"/>
          </p:cNvPicPr>
          <p:nvPr userDrawn="1"/>
        </p:nvPicPr>
        <p:blipFill>
          <a:blip r:embed="rId3" cstate="email">
            <a:alphaModFix amt="10000"/>
            <a:extLst>
              <a:ext uri="{28A0092B-C50C-407E-A947-70E740481C1C}">
                <a14:useLocalDpi xmlns:a14="http://schemas.microsoft.com/office/drawing/2010/main"/>
              </a:ext>
            </a:extLst>
          </a:blip>
          <a:stretch>
            <a:fillRect/>
          </a:stretch>
        </p:blipFill>
        <p:spPr>
          <a:xfrm>
            <a:off x="2298469" y="88900"/>
            <a:ext cx="7595062" cy="6935768"/>
          </a:xfrm>
          <a:prstGeom prst="rect">
            <a:avLst/>
          </a:prstGeom>
        </p:spPr>
      </p:pic>
      <p:sp>
        <p:nvSpPr>
          <p:cNvPr id="2" name="Title 1"/>
          <p:cNvSpPr>
            <a:spLocks noGrp="1"/>
          </p:cNvSpPr>
          <p:nvPr>
            <p:ph type="title" hasCustomPrompt="1"/>
          </p:nvPr>
        </p:nvSpPr>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5" name="Text Placeholder 4"/>
          <p:cNvSpPr>
            <a:spLocks noGrp="1"/>
          </p:cNvSpPr>
          <p:nvPr>
            <p:ph type="body" sz="quarter" idx="10" hasCustomPrompt="1"/>
          </p:nvPr>
        </p:nvSpPr>
        <p:spPr>
          <a:xfrm>
            <a:off x="609600" y="1687832"/>
            <a:ext cx="10972800" cy="4306568"/>
          </a:xfrm>
        </p:spPr>
        <p:txBody>
          <a:bodyPr/>
          <a:lstStyle>
            <a:lvl1pPr>
              <a:buClr>
                <a:schemeClr val="bg2"/>
              </a:buClr>
              <a:defRPr sz="2880" b="0" i="0">
                <a:latin typeface="Arial"/>
                <a:cs typeface="Arial"/>
              </a:defRPr>
            </a:lvl1pPr>
            <a:lvl2pPr marL="960072" indent="-411460">
              <a:buClr>
                <a:schemeClr val="bg2"/>
              </a:buClr>
              <a:buFont typeface="Courier New" charset="0"/>
              <a:buChar char="o"/>
              <a:defRPr sz="2400" b="0" i="0" baseline="0">
                <a:latin typeface="Arial"/>
                <a:cs typeface="Arial"/>
              </a:defRPr>
            </a:lvl2pPr>
            <a:lvl3pPr marL="1371530" indent="-274306">
              <a:buClr>
                <a:schemeClr val="bg2"/>
              </a:buClr>
              <a:buFont typeface="Wingdings" charset="2"/>
              <a:buChar char="§"/>
              <a:defRPr sz="2160" b="0" i="0" baseline="0">
                <a:latin typeface="Arial"/>
                <a:cs typeface="Arial"/>
              </a:defRPr>
            </a:lvl3pPr>
            <a:lvl4pPr>
              <a:defRPr sz="1921" b="0" i="0">
                <a:latin typeface="Arial"/>
                <a:cs typeface="Arial"/>
              </a:defRPr>
            </a:lvl4pPr>
            <a:lvl5pPr>
              <a:defRPr b="0" i="0">
                <a:latin typeface="Arial"/>
                <a:cs typeface="Arial"/>
              </a:defRPr>
            </a:lvl5pPr>
          </a:lstStyle>
          <a:p>
            <a:pPr lvl="0"/>
            <a:r>
              <a:rPr lang="en-US" dirty="0"/>
              <a:t>Arial Regular 24pt</a:t>
            </a:r>
          </a:p>
          <a:p>
            <a:pPr lvl="1"/>
            <a:r>
              <a:rPr lang="en-US" dirty="0"/>
              <a:t>Arial Regular 20pt</a:t>
            </a:r>
          </a:p>
          <a:p>
            <a:pPr lvl="2"/>
            <a:r>
              <a:rPr lang="en-US" dirty="0"/>
              <a:t>Arial Regular 18pt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9"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12" name="Slide Number Placeholder 5">
            <a:extLst>
              <a:ext uri="{FF2B5EF4-FFF2-40B4-BE49-F238E27FC236}">
                <a16:creationId xmlns:a16="http://schemas.microsoft.com/office/drawing/2014/main" id="{A57C0658-7B89-5042-8067-5B1B83BD7FA0}"/>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3" name="Footer Placeholder 4">
            <a:extLst>
              <a:ext uri="{FF2B5EF4-FFF2-40B4-BE49-F238E27FC236}">
                <a16:creationId xmlns:a16="http://schemas.microsoft.com/office/drawing/2014/main" id="{180A27EB-36DB-1943-A267-7FF0FCE66219}"/>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428195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terior 1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526773"/>
            <a:ext cx="10972800" cy="890865"/>
          </a:xfrm>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5" name="Text Placeholder 4"/>
          <p:cNvSpPr>
            <a:spLocks noGrp="1"/>
          </p:cNvSpPr>
          <p:nvPr>
            <p:ph type="body" sz="quarter" idx="10" hasCustomPrompt="1"/>
          </p:nvPr>
        </p:nvSpPr>
        <p:spPr>
          <a:xfrm>
            <a:off x="609600" y="1687832"/>
            <a:ext cx="10972800" cy="4179567"/>
          </a:xfrm>
        </p:spPr>
        <p:txBody>
          <a:bodyPr/>
          <a:lstStyle>
            <a:lvl1pPr>
              <a:buClr>
                <a:schemeClr val="bg2"/>
              </a:buClr>
              <a:defRPr sz="2880" b="0" i="0">
                <a:latin typeface="Arial"/>
                <a:cs typeface="Arial"/>
              </a:defRPr>
            </a:lvl1pPr>
            <a:lvl2pPr marL="960072" indent="-411460">
              <a:buClr>
                <a:schemeClr val="bg2"/>
              </a:buClr>
              <a:buFont typeface="Courier New" charset="0"/>
              <a:buChar char="o"/>
              <a:defRPr sz="2400" b="0" i="0" baseline="0">
                <a:latin typeface="Arial"/>
                <a:cs typeface="Arial"/>
              </a:defRPr>
            </a:lvl2pPr>
            <a:lvl3pPr marL="1371530" indent="-274306">
              <a:buClr>
                <a:schemeClr val="bg2"/>
              </a:buClr>
              <a:buFont typeface="Wingdings" charset="2"/>
              <a:buChar char="§"/>
              <a:defRPr sz="2160" b="0" i="0" baseline="0">
                <a:latin typeface="Arial"/>
                <a:cs typeface="Arial"/>
              </a:defRPr>
            </a:lvl3pPr>
            <a:lvl4pPr>
              <a:defRPr sz="1921" b="0" i="0">
                <a:latin typeface="Arial"/>
                <a:cs typeface="Arial"/>
              </a:defRPr>
            </a:lvl4pPr>
            <a:lvl5pPr>
              <a:defRPr b="0" i="0">
                <a:latin typeface="Arial"/>
                <a:cs typeface="Arial"/>
              </a:defRPr>
            </a:lvl5pPr>
          </a:lstStyle>
          <a:p>
            <a:pPr lvl="0"/>
            <a:r>
              <a:rPr lang="en-US" dirty="0"/>
              <a:t>Arial Regular 24pt</a:t>
            </a:r>
          </a:p>
          <a:p>
            <a:pPr lvl="1"/>
            <a:r>
              <a:rPr lang="en-US" dirty="0"/>
              <a:t>Arial Regular 20pt</a:t>
            </a:r>
          </a:p>
          <a:p>
            <a:pPr lvl="2"/>
            <a:r>
              <a:rPr lang="en-US" dirty="0"/>
              <a:t>Arial Regular 18pt</a:t>
            </a:r>
          </a:p>
        </p:txBody>
      </p:sp>
      <p:sp>
        <p:nvSpPr>
          <p:cNvPr id="10" name="Slide Number Placeholder 5">
            <a:extLst>
              <a:ext uri="{FF2B5EF4-FFF2-40B4-BE49-F238E27FC236}">
                <a16:creationId xmlns:a16="http://schemas.microsoft.com/office/drawing/2014/main" id="{C0ABCFE2-F5C0-C64D-99D8-90CE0247829D}"/>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1" name="Footer Placeholder 4">
            <a:extLst>
              <a:ext uri="{FF2B5EF4-FFF2-40B4-BE49-F238E27FC236}">
                <a16:creationId xmlns:a16="http://schemas.microsoft.com/office/drawing/2014/main" id="{60C7AEF5-8E76-FF4C-8C3C-B332B3F868DD}"/>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3039215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Interior 1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526773"/>
            <a:ext cx="10972800" cy="890865"/>
          </a:xfrm>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5" name="Text Placeholder 4"/>
          <p:cNvSpPr>
            <a:spLocks noGrp="1"/>
          </p:cNvSpPr>
          <p:nvPr>
            <p:ph type="body" sz="quarter" idx="10" hasCustomPrompt="1"/>
          </p:nvPr>
        </p:nvSpPr>
        <p:spPr>
          <a:xfrm>
            <a:off x="609600" y="1687832"/>
            <a:ext cx="10972800" cy="4179567"/>
          </a:xfrm>
        </p:spPr>
        <p:txBody>
          <a:bodyPr/>
          <a:lstStyle>
            <a:lvl1pPr>
              <a:buClr>
                <a:schemeClr val="bg2"/>
              </a:buClr>
              <a:defRPr sz="2880" b="0" i="0">
                <a:latin typeface="Arial"/>
                <a:cs typeface="Arial"/>
              </a:defRPr>
            </a:lvl1pPr>
            <a:lvl2pPr marL="960072" indent="-411460">
              <a:buClr>
                <a:schemeClr val="bg2"/>
              </a:buClr>
              <a:buFont typeface="Courier New" charset="0"/>
              <a:buChar char="o"/>
              <a:defRPr sz="2400" b="0" i="0" baseline="0">
                <a:latin typeface="Arial"/>
                <a:cs typeface="Arial"/>
              </a:defRPr>
            </a:lvl2pPr>
            <a:lvl3pPr marL="1371530" indent="-274306">
              <a:buClr>
                <a:schemeClr val="bg2"/>
              </a:buClr>
              <a:buFont typeface="Wingdings" charset="2"/>
              <a:buChar char="§"/>
              <a:defRPr sz="2160" b="0" i="0" baseline="0">
                <a:latin typeface="Arial"/>
                <a:cs typeface="Arial"/>
              </a:defRPr>
            </a:lvl3pPr>
            <a:lvl4pPr>
              <a:defRPr sz="1921" b="0" i="0">
                <a:latin typeface="Arial"/>
                <a:cs typeface="Arial"/>
              </a:defRPr>
            </a:lvl4pPr>
            <a:lvl5pPr>
              <a:defRPr b="0" i="0">
                <a:latin typeface="Arial"/>
                <a:cs typeface="Arial"/>
              </a:defRPr>
            </a:lvl5pPr>
          </a:lstStyle>
          <a:p>
            <a:pPr lvl="0"/>
            <a:r>
              <a:rPr lang="en-US" dirty="0"/>
              <a:t>Arial Regular 24pt</a:t>
            </a:r>
          </a:p>
          <a:p>
            <a:pPr lvl="1"/>
            <a:r>
              <a:rPr lang="en-US" dirty="0"/>
              <a:t>Arial Regular 20pt</a:t>
            </a:r>
          </a:p>
          <a:p>
            <a:pPr lvl="2"/>
            <a:r>
              <a:rPr lang="en-US" dirty="0"/>
              <a:t>Arial Regular 18pt</a:t>
            </a:r>
          </a:p>
        </p:txBody>
      </p:sp>
      <p:sp>
        <p:nvSpPr>
          <p:cNvPr id="10" name="Slide Number Placeholder 5">
            <a:extLst>
              <a:ext uri="{FF2B5EF4-FFF2-40B4-BE49-F238E27FC236}">
                <a16:creationId xmlns:a16="http://schemas.microsoft.com/office/drawing/2014/main" id="{C0ABCFE2-F5C0-C64D-99D8-90CE0247829D}"/>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1" name="Footer Placeholder 4">
            <a:extLst>
              <a:ext uri="{FF2B5EF4-FFF2-40B4-BE49-F238E27FC236}">
                <a16:creationId xmlns:a16="http://schemas.microsoft.com/office/drawing/2014/main" id="{60C7AEF5-8E76-FF4C-8C3C-B332B3F868DD}"/>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1616620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nterior 2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9"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12" name="Content Placeholder 2"/>
          <p:cNvSpPr>
            <a:spLocks noGrp="1"/>
          </p:cNvSpPr>
          <p:nvPr>
            <p:ph idx="1" hasCustomPrompt="1"/>
          </p:nvPr>
        </p:nvSpPr>
        <p:spPr>
          <a:xfrm>
            <a:off x="609600" y="2032000"/>
            <a:ext cx="6680200" cy="4064000"/>
          </a:xfrm>
        </p:spPr>
        <p:txBody>
          <a:bodyPr/>
          <a:lstStyle>
            <a:lvl1pPr marL="0" indent="0">
              <a:buNone/>
              <a:defRPr sz="2400" b="0" i="0">
                <a:solidFill>
                  <a:srgbClr val="000000"/>
                </a:solidFill>
                <a:latin typeface="Arial"/>
                <a:cs typeface="Arial"/>
              </a:defRPr>
            </a:lvl1pPr>
            <a:lvl2pPr marL="891496" indent="-342884">
              <a:buClr>
                <a:schemeClr val="bg2"/>
              </a:buClr>
              <a:buFont typeface="Arial"/>
              <a:buChar char="•"/>
              <a:defRPr sz="2160">
                <a:solidFill>
                  <a:srgbClr val="000000"/>
                </a:solidFill>
              </a:defRPr>
            </a:lvl2pPr>
            <a:lvl3pPr marL="1371530" indent="-274306">
              <a:buClr>
                <a:schemeClr val="bg2"/>
              </a:buClr>
              <a:buFont typeface="Courier New" charset="0"/>
              <a:buChar char="o"/>
              <a:defRPr sz="1921" baseline="0">
                <a:solidFill>
                  <a:srgbClr val="000000"/>
                </a:solidFill>
              </a:defRPr>
            </a:lvl3pPr>
            <a:lvl4pPr marL="1920144" indent="-274306">
              <a:buClr>
                <a:schemeClr val="bg2"/>
              </a:buClr>
              <a:buFont typeface="Wingdings" charset="2"/>
              <a:buChar char="§"/>
              <a:defRPr sz="1680">
                <a:solidFill>
                  <a:srgbClr val="000000"/>
                </a:solidFill>
              </a:defRPr>
            </a:lvl4pPr>
            <a:lvl5pPr marL="2468756" indent="-274306">
              <a:buFont typeface="Arial"/>
              <a:buChar char="•"/>
              <a:defRPr/>
            </a:lvl5pPr>
          </a:lstStyle>
          <a:p>
            <a:pPr lvl="0"/>
            <a:r>
              <a:rPr lang="en-US" dirty="0"/>
              <a:t>Intro Sentence – Arial Regular 20pt</a:t>
            </a:r>
          </a:p>
          <a:p>
            <a:pPr lvl="1"/>
            <a:r>
              <a:rPr lang="en-US" dirty="0"/>
              <a:t>Arial Regular 18pt</a:t>
            </a:r>
          </a:p>
          <a:p>
            <a:pPr lvl="2"/>
            <a:r>
              <a:rPr lang="en-US" dirty="0"/>
              <a:t>Arial Regular 16pt</a:t>
            </a:r>
          </a:p>
          <a:p>
            <a:pPr lvl="3"/>
            <a:r>
              <a:rPr lang="en-US" dirty="0"/>
              <a:t>Arial Regular 14pt</a:t>
            </a:r>
          </a:p>
        </p:txBody>
      </p:sp>
      <p:sp>
        <p:nvSpPr>
          <p:cNvPr id="13" name="Picture Placeholder 11"/>
          <p:cNvSpPr>
            <a:spLocks noGrp="1"/>
          </p:cNvSpPr>
          <p:nvPr>
            <p:ph type="pic" sz="quarter" idx="11" hasCustomPrompt="1"/>
          </p:nvPr>
        </p:nvSpPr>
        <p:spPr>
          <a:xfrm>
            <a:off x="7721600" y="2032000"/>
            <a:ext cx="3860800" cy="3784600"/>
          </a:xfrm>
          <a:noFill/>
        </p:spPr>
        <p:txBody>
          <a:bodyPr anchor="ctr" anchorCtr="0">
            <a:normAutofit/>
          </a:bodyPr>
          <a:lstStyle>
            <a:lvl1pPr marL="0" indent="0" algn="ctr">
              <a:buNone/>
              <a:defRPr sz="2400" baseline="0"/>
            </a:lvl1pPr>
          </a:lstStyle>
          <a:p>
            <a:r>
              <a:rPr lang="en-US" dirty="0"/>
              <a:t>Add photo here</a:t>
            </a:r>
          </a:p>
        </p:txBody>
      </p:sp>
      <p:sp>
        <p:nvSpPr>
          <p:cNvPr id="15" name="Title 1">
            <a:extLst>
              <a:ext uri="{FF2B5EF4-FFF2-40B4-BE49-F238E27FC236}">
                <a16:creationId xmlns:a16="http://schemas.microsoft.com/office/drawing/2014/main" id="{6F376939-E65B-AF45-A91E-9841CA516DF1}"/>
              </a:ext>
            </a:extLst>
          </p:cNvPr>
          <p:cNvSpPr>
            <a:spLocks noGrp="1"/>
          </p:cNvSpPr>
          <p:nvPr>
            <p:ph type="title" hasCustomPrompt="1"/>
          </p:nvPr>
        </p:nvSpPr>
        <p:spPr>
          <a:xfrm>
            <a:off x="609600" y="526773"/>
            <a:ext cx="10972800" cy="890865"/>
          </a:xfrm>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14" name="Slide Number Placeholder 5">
            <a:extLst>
              <a:ext uri="{FF2B5EF4-FFF2-40B4-BE49-F238E27FC236}">
                <a16:creationId xmlns:a16="http://schemas.microsoft.com/office/drawing/2014/main" id="{2F1C14DE-212E-2045-AE97-DB09C5FDB7FF}"/>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6" name="Footer Placeholder 4">
            <a:extLst>
              <a:ext uri="{FF2B5EF4-FFF2-40B4-BE49-F238E27FC236}">
                <a16:creationId xmlns:a16="http://schemas.microsoft.com/office/drawing/2014/main" id="{2E968B16-6D6E-D34E-BC5E-202D95A85695}"/>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544649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terior 6 (text+imag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Picture Placeholder 9"/>
          <p:cNvSpPr>
            <a:spLocks noGrp="1"/>
          </p:cNvSpPr>
          <p:nvPr>
            <p:ph type="pic" sz="quarter" idx="11" hasCustomPrompt="1"/>
          </p:nvPr>
        </p:nvSpPr>
        <p:spPr>
          <a:xfrm>
            <a:off x="0" y="0"/>
            <a:ext cx="5181600" cy="6858000"/>
          </a:xfrm>
        </p:spPr>
        <p:txBody>
          <a:bodyPr anchor="ctr" anchorCtr="0">
            <a:normAutofit/>
          </a:bodyPr>
          <a:lstStyle>
            <a:lvl1pPr marL="0" indent="0" algn="ctr">
              <a:buNone/>
              <a:defRPr sz="2400">
                <a:solidFill>
                  <a:schemeClr val="tx1"/>
                </a:solidFill>
              </a:defRPr>
            </a:lvl1pPr>
          </a:lstStyle>
          <a:p>
            <a:r>
              <a:rPr lang="en-US" dirty="0"/>
              <a:t>Insert photo here</a:t>
            </a:r>
          </a:p>
        </p:txBody>
      </p:sp>
      <p:sp>
        <p:nvSpPr>
          <p:cNvPr id="2" name="Title 1"/>
          <p:cNvSpPr>
            <a:spLocks noGrp="1"/>
          </p:cNvSpPr>
          <p:nvPr>
            <p:ph type="title" hasCustomPrompt="1"/>
          </p:nvPr>
        </p:nvSpPr>
        <p:spPr>
          <a:xfrm>
            <a:off x="6270033" y="1440546"/>
            <a:ext cx="5056251" cy="1117600"/>
          </a:xfrm>
        </p:spPr>
        <p:txBody>
          <a:bodyPr anchor="t">
            <a:normAutofit/>
          </a:bodyPr>
          <a:lstStyle>
            <a:lvl1pPr algn="l">
              <a:defRPr sz="2880" b="1" i="0" cap="none">
                <a:latin typeface="Arial"/>
                <a:cs typeface="Arial"/>
              </a:defRPr>
            </a:lvl1pPr>
          </a:lstStyle>
          <a:p>
            <a:r>
              <a:rPr lang="en-US" dirty="0"/>
              <a:t>Oversized percentage or dollar amount</a:t>
            </a:r>
          </a:p>
        </p:txBody>
      </p:sp>
      <p:sp>
        <p:nvSpPr>
          <p:cNvPr id="3" name="Text Placeholder 2"/>
          <p:cNvSpPr>
            <a:spLocks noGrp="1"/>
          </p:cNvSpPr>
          <p:nvPr>
            <p:ph type="body" idx="1" hasCustomPrompt="1"/>
          </p:nvPr>
        </p:nvSpPr>
        <p:spPr>
          <a:xfrm>
            <a:off x="6270033" y="4117748"/>
            <a:ext cx="5056251" cy="1189037"/>
          </a:xfrm>
        </p:spPr>
        <p:txBody>
          <a:bodyPr anchor="ctr" anchorCtr="0">
            <a:normAutofit/>
          </a:bodyPr>
          <a:lstStyle>
            <a:lvl1pPr marL="0" indent="0">
              <a:buNone/>
              <a:defRPr sz="1921" baseline="0">
                <a:solidFill>
                  <a:schemeClr val="tx1">
                    <a:tint val="75000"/>
                  </a:schemeClr>
                </a:solidFill>
              </a:defRPr>
            </a:lvl1pPr>
            <a:lvl2pPr marL="548614" indent="0">
              <a:buNone/>
              <a:defRPr sz="2160">
                <a:solidFill>
                  <a:schemeClr val="tx1">
                    <a:tint val="75000"/>
                  </a:schemeClr>
                </a:solidFill>
              </a:defRPr>
            </a:lvl2pPr>
            <a:lvl3pPr marL="1097225" indent="0">
              <a:buNone/>
              <a:defRPr sz="1921">
                <a:solidFill>
                  <a:schemeClr val="tx1">
                    <a:tint val="75000"/>
                  </a:schemeClr>
                </a:solidFill>
              </a:defRPr>
            </a:lvl3pPr>
            <a:lvl4pPr marL="1645838" indent="0">
              <a:buNone/>
              <a:defRPr sz="1680">
                <a:solidFill>
                  <a:schemeClr val="tx1">
                    <a:tint val="75000"/>
                  </a:schemeClr>
                </a:solidFill>
              </a:defRPr>
            </a:lvl4pPr>
            <a:lvl5pPr marL="2194451" indent="0">
              <a:buNone/>
              <a:defRPr sz="1680">
                <a:solidFill>
                  <a:schemeClr val="tx1">
                    <a:tint val="75000"/>
                  </a:schemeClr>
                </a:solidFill>
              </a:defRPr>
            </a:lvl5pPr>
            <a:lvl6pPr marL="2743063" indent="0">
              <a:buNone/>
              <a:defRPr sz="1680">
                <a:solidFill>
                  <a:schemeClr val="tx1">
                    <a:tint val="75000"/>
                  </a:schemeClr>
                </a:solidFill>
              </a:defRPr>
            </a:lvl6pPr>
            <a:lvl7pPr marL="3291674" indent="0">
              <a:buNone/>
              <a:defRPr sz="1680">
                <a:solidFill>
                  <a:schemeClr val="tx1">
                    <a:tint val="75000"/>
                  </a:schemeClr>
                </a:solidFill>
              </a:defRPr>
            </a:lvl7pPr>
            <a:lvl8pPr marL="3840288" indent="0">
              <a:buNone/>
              <a:defRPr sz="1680">
                <a:solidFill>
                  <a:schemeClr val="tx1">
                    <a:tint val="75000"/>
                  </a:schemeClr>
                </a:solidFill>
              </a:defRPr>
            </a:lvl8pPr>
            <a:lvl9pPr marL="4388900" indent="0">
              <a:buNone/>
              <a:defRPr sz="1680">
                <a:solidFill>
                  <a:schemeClr val="tx1">
                    <a:tint val="75000"/>
                  </a:schemeClr>
                </a:solidFill>
              </a:defRPr>
            </a:lvl9pPr>
          </a:lstStyle>
          <a:p>
            <a:pPr lvl="0"/>
            <a:r>
              <a:rPr lang="en-US" dirty="0"/>
              <a:t>Arial Bold 24pt for intro text. Arial Bold 80pt for the large percentage/amount and Arial Regular 16pt for any additional text.</a:t>
            </a:r>
          </a:p>
        </p:txBody>
      </p:sp>
      <p:sp>
        <p:nvSpPr>
          <p:cNvPr id="5"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8"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10"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12" name="Slide Number Placeholder 5"/>
          <p:cNvSpPr txBox="1">
            <a:spLocks/>
          </p:cNvSpPr>
          <p:nvPr userDrawn="1"/>
        </p:nvSpPr>
        <p:spPr>
          <a:xfrm>
            <a:off x="332175" y="645300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14" name="Text Placeholder 8">
            <a:extLst>
              <a:ext uri="{FF2B5EF4-FFF2-40B4-BE49-F238E27FC236}">
                <a16:creationId xmlns:a16="http://schemas.microsoft.com/office/drawing/2014/main" id="{299DB314-A80E-D04B-B293-817DFBA59BAD}"/>
              </a:ext>
            </a:extLst>
          </p:cNvPr>
          <p:cNvSpPr>
            <a:spLocks noGrp="1"/>
          </p:cNvSpPr>
          <p:nvPr>
            <p:ph type="body" sz="quarter" idx="10" hasCustomPrompt="1"/>
          </p:nvPr>
        </p:nvSpPr>
        <p:spPr>
          <a:xfrm>
            <a:off x="6270036" y="2585357"/>
            <a:ext cx="5056717" cy="1409700"/>
          </a:xfrm>
          <a:noFill/>
        </p:spPr>
        <p:txBody>
          <a:bodyPr anchor="ctr" anchorCtr="0">
            <a:noAutofit/>
          </a:bodyPr>
          <a:lstStyle>
            <a:lvl1pPr marL="0" indent="0">
              <a:buNone/>
              <a:defRPr sz="9600" b="1" i="0">
                <a:solidFill>
                  <a:schemeClr val="bg2"/>
                </a:solidFill>
                <a:latin typeface="Arial"/>
                <a:cs typeface="Arial"/>
              </a:defRPr>
            </a:lvl1pPr>
          </a:lstStyle>
          <a:p>
            <a:r>
              <a:rPr lang="en-US" dirty="0"/>
              <a:t>15-20%</a:t>
            </a:r>
            <a:endParaRPr lang="en-US" sz="9600" dirty="0">
              <a:solidFill>
                <a:srgbClr val="0066CC"/>
              </a:solidFill>
            </a:endParaRPr>
          </a:p>
        </p:txBody>
      </p:sp>
      <p:sp>
        <p:nvSpPr>
          <p:cNvPr id="13" name="Slide Number Placeholder 5">
            <a:extLst>
              <a:ext uri="{FF2B5EF4-FFF2-40B4-BE49-F238E27FC236}">
                <a16:creationId xmlns:a16="http://schemas.microsoft.com/office/drawing/2014/main" id="{CC563CC8-15ED-9C4B-80D9-6DFAF0DF463F}"/>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5" name="Footer Placeholder 4">
            <a:extLst>
              <a:ext uri="{FF2B5EF4-FFF2-40B4-BE49-F238E27FC236}">
                <a16:creationId xmlns:a16="http://schemas.microsoft.com/office/drawing/2014/main" id="{6C5E59DD-03A8-724B-B23D-F56FC7BE3B76}"/>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1162740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erior 2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5" name="Text Placeholder 4"/>
          <p:cNvSpPr>
            <a:spLocks noGrp="1"/>
          </p:cNvSpPr>
          <p:nvPr>
            <p:ph type="body" sz="quarter" idx="10" hasCustomPrompt="1"/>
          </p:nvPr>
        </p:nvSpPr>
        <p:spPr>
          <a:xfrm>
            <a:off x="609600" y="1687832"/>
            <a:ext cx="10972800" cy="4306568"/>
          </a:xfrm>
        </p:spPr>
        <p:txBody>
          <a:bodyPr/>
          <a:lstStyle>
            <a:lvl1pPr>
              <a:buClr>
                <a:schemeClr val="bg2"/>
              </a:buClr>
              <a:defRPr sz="2880" b="0" i="0">
                <a:latin typeface="Arial"/>
                <a:cs typeface="Arial"/>
              </a:defRPr>
            </a:lvl1pPr>
            <a:lvl2pPr marL="960072" indent="-411460">
              <a:buClr>
                <a:schemeClr val="bg2"/>
              </a:buClr>
              <a:buFont typeface="Courier New" charset="0"/>
              <a:buChar char="o"/>
              <a:defRPr sz="2400" b="0" i="0" baseline="0">
                <a:latin typeface="Arial"/>
                <a:cs typeface="Arial"/>
              </a:defRPr>
            </a:lvl2pPr>
            <a:lvl3pPr marL="1371530" indent="-274306">
              <a:buClr>
                <a:schemeClr val="bg2"/>
              </a:buClr>
              <a:buFont typeface="Wingdings" charset="2"/>
              <a:buChar char="§"/>
              <a:defRPr sz="2160" b="0" i="0" baseline="0">
                <a:latin typeface="Arial"/>
                <a:cs typeface="Arial"/>
              </a:defRPr>
            </a:lvl3pPr>
            <a:lvl4pPr>
              <a:defRPr sz="1921" b="0" i="0">
                <a:latin typeface="Arial"/>
                <a:cs typeface="Arial"/>
              </a:defRPr>
            </a:lvl4pPr>
            <a:lvl5pPr>
              <a:defRPr b="0" i="0">
                <a:latin typeface="Arial"/>
                <a:cs typeface="Arial"/>
              </a:defRPr>
            </a:lvl5pPr>
          </a:lstStyle>
          <a:p>
            <a:pPr lvl="0"/>
            <a:r>
              <a:rPr lang="en-US" dirty="0"/>
              <a:t>Arial Regular 24pt</a:t>
            </a:r>
          </a:p>
          <a:p>
            <a:pPr lvl="1"/>
            <a:r>
              <a:rPr lang="en-US" dirty="0"/>
              <a:t>Arial Regular 20pt</a:t>
            </a:r>
          </a:p>
          <a:p>
            <a:pPr lvl="2"/>
            <a:r>
              <a:rPr lang="en-US" dirty="0"/>
              <a:t>Arial Regular 18pt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9"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12" name="Slide Number Placeholder 5">
            <a:extLst>
              <a:ext uri="{FF2B5EF4-FFF2-40B4-BE49-F238E27FC236}">
                <a16:creationId xmlns:a16="http://schemas.microsoft.com/office/drawing/2014/main" id="{A57C0658-7B89-5042-8067-5B1B83BD7FA0}"/>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3" name="Footer Placeholder 4">
            <a:extLst>
              <a:ext uri="{FF2B5EF4-FFF2-40B4-BE49-F238E27FC236}">
                <a16:creationId xmlns:a16="http://schemas.microsoft.com/office/drawing/2014/main" id="{180A27EB-36DB-1943-A267-7FF0FCE66219}"/>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221985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terior 2 (cross and shield only)">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7" name="Slide Number Placeholder 5"/>
          <p:cNvSpPr txBox="1">
            <a:spLocks/>
          </p:cNvSpPr>
          <p:nvPr/>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8"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
        <p:nvSpPr>
          <p:cNvPr id="9"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t>Proprietary &amp; Confidential</a:t>
            </a:r>
          </a:p>
        </p:txBody>
      </p:sp>
      <p:sp>
        <p:nvSpPr>
          <p:cNvPr id="12" name="Content Placeholder 2"/>
          <p:cNvSpPr>
            <a:spLocks noGrp="1"/>
          </p:cNvSpPr>
          <p:nvPr>
            <p:ph idx="1" hasCustomPrompt="1"/>
          </p:nvPr>
        </p:nvSpPr>
        <p:spPr>
          <a:xfrm>
            <a:off x="609600" y="2032000"/>
            <a:ext cx="6680200" cy="4064000"/>
          </a:xfrm>
        </p:spPr>
        <p:txBody>
          <a:bodyPr/>
          <a:lstStyle>
            <a:lvl1pPr marL="0" indent="0">
              <a:buNone/>
              <a:defRPr sz="2400" b="0" i="0">
                <a:solidFill>
                  <a:srgbClr val="000000"/>
                </a:solidFill>
                <a:latin typeface="Arial"/>
                <a:cs typeface="Arial"/>
              </a:defRPr>
            </a:lvl1pPr>
            <a:lvl2pPr marL="891496" indent="-342884">
              <a:buClr>
                <a:schemeClr val="bg2"/>
              </a:buClr>
              <a:buFont typeface="Arial"/>
              <a:buChar char="•"/>
              <a:defRPr sz="2160">
                <a:solidFill>
                  <a:srgbClr val="000000"/>
                </a:solidFill>
              </a:defRPr>
            </a:lvl2pPr>
            <a:lvl3pPr marL="1371530" indent="-274306">
              <a:buClr>
                <a:schemeClr val="bg2"/>
              </a:buClr>
              <a:buFont typeface="Courier New" charset="0"/>
              <a:buChar char="o"/>
              <a:defRPr sz="1921" baseline="0">
                <a:solidFill>
                  <a:srgbClr val="000000"/>
                </a:solidFill>
              </a:defRPr>
            </a:lvl3pPr>
            <a:lvl4pPr marL="1920144" indent="-274306">
              <a:buClr>
                <a:schemeClr val="bg2"/>
              </a:buClr>
              <a:buFont typeface="Wingdings" charset="2"/>
              <a:buChar char="§"/>
              <a:defRPr sz="1680">
                <a:solidFill>
                  <a:srgbClr val="000000"/>
                </a:solidFill>
              </a:defRPr>
            </a:lvl4pPr>
            <a:lvl5pPr marL="2468756" indent="-274306">
              <a:buFont typeface="Arial"/>
              <a:buChar char="•"/>
              <a:defRPr/>
            </a:lvl5pPr>
          </a:lstStyle>
          <a:p>
            <a:pPr lvl="0"/>
            <a:r>
              <a:rPr lang="en-US" dirty="0"/>
              <a:t>Intro Sentence – Arial Regular 20pt</a:t>
            </a:r>
          </a:p>
          <a:p>
            <a:pPr lvl="1"/>
            <a:r>
              <a:rPr lang="en-US" dirty="0"/>
              <a:t>Arial Regular 18pt</a:t>
            </a:r>
          </a:p>
          <a:p>
            <a:pPr lvl="2"/>
            <a:r>
              <a:rPr lang="en-US" dirty="0"/>
              <a:t>Arial Regular 16pt</a:t>
            </a:r>
          </a:p>
          <a:p>
            <a:pPr lvl="3"/>
            <a:r>
              <a:rPr lang="en-US" dirty="0"/>
              <a:t>Arial Regular 14pt</a:t>
            </a:r>
          </a:p>
        </p:txBody>
      </p:sp>
      <p:sp>
        <p:nvSpPr>
          <p:cNvPr id="13" name="Picture Placeholder 11"/>
          <p:cNvSpPr>
            <a:spLocks noGrp="1"/>
          </p:cNvSpPr>
          <p:nvPr>
            <p:ph type="pic" sz="quarter" idx="11" hasCustomPrompt="1"/>
          </p:nvPr>
        </p:nvSpPr>
        <p:spPr>
          <a:xfrm>
            <a:off x="7721600" y="2032000"/>
            <a:ext cx="3860800" cy="3784600"/>
          </a:xfrm>
          <a:noFill/>
        </p:spPr>
        <p:txBody>
          <a:bodyPr anchor="ctr" anchorCtr="0">
            <a:normAutofit/>
          </a:bodyPr>
          <a:lstStyle>
            <a:lvl1pPr marL="0" indent="0" algn="ctr">
              <a:buNone/>
              <a:defRPr sz="2400" baseline="0"/>
            </a:lvl1pPr>
          </a:lstStyle>
          <a:p>
            <a:r>
              <a:rPr lang="en-US" dirty="0"/>
              <a:t>Add photo here</a:t>
            </a:r>
          </a:p>
        </p:txBody>
      </p:sp>
      <p:sp>
        <p:nvSpPr>
          <p:cNvPr id="14" name="Slide Number Placeholder 5">
            <a:extLst>
              <a:ext uri="{FF2B5EF4-FFF2-40B4-BE49-F238E27FC236}">
                <a16:creationId xmlns:a16="http://schemas.microsoft.com/office/drawing/2014/main" id="{B37297BA-B362-4949-963D-5BA7CC1B742F}"/>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5" name="Footer Placeholder 4">
            <a:extLst>
              <a:ext uri="{FF2B5EF4-FFF2-40B4-BE49-F238E27FC236}">
                <a16:creationId xmlns:a16="http://schemas.microsoft.com/office/drawing/2014/main" id="{95C98453-274D-D64C-9530-CBC89659636C}"/>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2735558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Interior 2 (tex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200" b="1" i="0">
                <a:solidFill>
                  <a:schemeClr val="bg2"/>
                </a:solidFill>
                <a:latin typeface="Arial"/>
                <a:cs typeface="Arial"/>
              </a:defRPr>
            </a:lvl1pPr>
          </a:lstStyle>
          <a:p>
            <a:r>
              <a:rPr lang="en-US" dirty="0"/>
              <a:t>Title – Arial Bold 32pt</a:t>
            </a:r>
          </a:p>
        </p:txBody>
      </p:sp>
      <p:sp>
        <p:nvSpPr>
          <p:cNvPr id="5" name="Text Placeholder 4"/>
          <p:cNvSpPr>
            <a:spLocks noGrp="1"/>
          </p:cNvSpPr>
          <p:nvPr>
            <p:ph type="body" sz="quarter" idx="10" hasCustomPrompt="1"/>
          </p:nvPr>
        </p:nvSpPr>
        <p:spPr>
          <a:xfrm>
            <a:off x="609600" y="1687832"/>
            <a:ext cx="10972800" cy="4306568"/>
          </a:xfrm>
        </p:spPr>
        <p:txBody>
          <a:bodyPr/>
          <a:lstStyle>
            <a:lvl1pPr>
              <a:buClr>
                <a:schemeClr val="bg2"/>
              </a:buClr>
              <a:defRPr sz="2880" b="0" i="0">
                <a:latin typeface="Arial"/>
                <a:cs typeface="Arial"/>
              </a:defRPr>
            </a:lvl1pPr>
            <a:lvl2pPr marL="960072" indent="-411460">
              <a:buClr>
                <a:schemeClr val="bg2"/>
              </a:buClr>
              <a:buFont typeface="Courier New" charset="0"/>
              <a:buChar char="o"/>
              <a:defRPr sz="2400" b="0" i="0" baseline="0">
                <a:latin typeface="Arial"/>
                <a:cs typeface="Arial"/>
              </a:defRPr>
            </a:lvl2pPr>
            <a:lvl3pPr marL="1371530" indent="-274306">
              <a:buClr>
                <a:schemeClr val="bg2"/>
              </a:buClr>
              <a:buFont typeface="Wingdings" charset="2"/>
              <a:buChar char="§"/>
              <a:defRPr sz="2160" b="0" i="0" baseline="0">
                <a:latin typeface="Arial"/>
                <a:cs typeface="Arial"/>
              </a:defRPr>
            </a:lvl3pPr>
            <a:lvl4pPr>
              <a:defRPr sz="1921" b="0" i="0">
                <a:latin typeface="Arial"/>
                <a:cs typeface="Arial"/>
              </a:defRPr>
            </a:lvl4pPr>
            <a:lvl5pPr>
              <a:defRPr b="0" i="0">
                <a:latin typeface="Arial"/>
                <a:cs typeface="Arial"/>
              </a:defRPr>
            </a:lvl5pPr>
          </a:lstStyle>
          <a:p>
            <a:pPr lvl="0"/>
            <a:r>
              <a:rPr lang="en-US" dirty="0"/>
              <a:t>Arial Regular 24pt</a:t>
            </a:r>
          </a:p>
          <a:p>
            <a:pPr lvl="1"/>
            <a:r>
              <a:rPr lang="en-US" dirty="0"/>
              <a:t>Arial Regular 20pt</a:t>
            </a:r>
          </a:p>
          <a:p>
            <a:pPr lvl="2"/>
            <a:r>
              <a:rPr lang="en-US" dirty="0"/>
              <a:t>Arial Regular 18pt</a:t>
            </a:r>
          </a:p>
        </p:txBody>
      </p:sp>
      <p:sp>
        <p:nvSpPr>
          <p:cNvPr id="12" name="Slide Number Placeholder 5">
            <a:extLst>
              <a:ext uri="{FF2B5EF4-FFF2-40B4-BE49-F238E27FC236}">
                <a16:creationId xmlns:a16="http://schemas.microsoft.com/office/drawing/2014/main" id="{A57C0658-7B89-5042-8067-5B1B83BD7FA0}"/>
              </a:ext>
            </a:extLst>
          </p:cNvPr>
          <p:cNvSpPr txBox="1">
            <a:spLocks/>
          </p:cNvSpPr>
          <p:nvPr userDrawn="1"/>
        </p:nvSpPr>
        <p:spPr>
          <a:xfrm>
            <a:off x="281375" y="64225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solidFill>
                  <a:schemeClr val="tx1"/>
                </a:solidFill>
              </a:rPr>
              <a:pPr/>
              <a:t>‹#›</a:t>
            </a:fld>
            <a:endParaRPr lang="en-US" sz="1440" dirty="0">
              <a:solidFill>
                <a:schemeClr val="tx1"/>
              </a:solidFill>
            </a:endParaRPr>
          </a:p>
        </p:txBody>
      </p:sp>
      <p:sp>
        <p:nvSpPr>
          <p:cNvPr id="13" name="Footer Placeholder 4">
            <a:extLst>
              <a:ext uri="{FF2B5EF4-FFF2-40B4-BE49-F238E27FC236}">
                <a16:creationId xmlns:a16="http://schemas.microsoft.com/office/drawing/2014/main" id="{180A27EB-36DB-1943-A267-7FF0FCE66219}"/>
              </a:ext>
            </a:extLst>
          </p:cNvPr>
          <p:cNvSpPr txBox="1">
            <a:spLocks/>
          </p:cNvSpPr>
          <p:nvPr userDrawn="1"/>
        </p:nvSpPr>
        <p:spPr>
          <a:xfrm>
            <a:off x="762000" y="64312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tx1"/>
                </a:solidFill>
              </a:rPr>
              <a:t>Proprietary &amp; Confidential</a:t>
            </a:r>
          </a:p>
        </p:txBody>
      </p:sp>
    </p:spTree>
    <p:extLst>
      <p:ext uri="{BB962C8B-B14F-4D97-AF65-F5344CB8AC3E}">
        <p14:creationId xmlns:p14="http://schemas.microsoft.com/office/powerpoint/2010/main" val="944511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Slide 2">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245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_Business">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a:xfrm>
            <a:off x="650948" y="3187415"/>
            <a:ext cx="3796664" cy="1431234"/>
          </a:xfrm>
        </p:spPr>
        <p:txBody>
          <a:bodyPr>
            <a:normAutofit/>
          </a:bodyPr>
          <a:lstStyle>
            <a:lvl1pPr marL="0" indent="0" algn="l">
              <a:buNone/>
              <a:defRPr sz="2000" b="0" i="0" baseline="0">
                <a:solidFill>
                  <a:schemeClr val="bg1"/>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a:t>
            </a:r>
            <a:br>
              <a:rPr lang="en-US" dirty="0"/>
            </a:br>
            <a:r>
              <a:rPr lang="en-US" dirty="0"/>
              <a:t>Arial Regular 20pt</a:t>
            </a:r>
          </a:p>
        </p:txBody>
      </p:sp>
      <p:sp>
        <p:nvSpPr>
          <p:cNvPr id="5" name="Title 12"/>
          <p:cNvSpPr>
            <a:spLocks noGrp="1"/>
          </p:cNvSpPr>
          <p:nvPr>
            <p:ph type="title" hasCustomPrompt="1"/>
          </p:nvPr>
        </p:nvSpPr>
        <p:spPr>
          <a:xfrm>
            <a:off x="650948" y="1776855"/>
            <a:ext cx="3796664" cy="1410560"/>
          </a:xfrm>
        </p:spPr>
        <p:txBody>
          <a:bodyPr>
            <a:normAutofit/>
          </a:bodyPr>
          <a:lstStyle>
            <a:lvl1pPr algn="l">
              <a:defRPr sz="3600" b="1" baseline="0">
                <a:solidFill>
                  <a:schemeClr val="bg1"/>
                </a:solidFill>
                <a:latin typeface="+mj-lt"/>
              </a:defRPr>
            </a:lvl1pPr>
          </a:lstStyle>
          <a:p>
            <a:r>
              <a:rPr lang="en-US" dirty="0"/>
              <a:t>Title Will Go Here</a:t>
            </a:r>
          </a:p>
        </p:txBody>
      </p:sp>
    </p:spTree>
    <p:extLst>
      <p:ext uri="{BB962C8B-B14F-4D97-AF65-F5344CB8AC3E}">
        <p14:creationId xmlns:p14="http://schemas.microsoft.com/office/powerpoint/2010/main" val="34553341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143003"/>
            <a:ext cx="5384800" cy="25145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143000"/>
            <a:ext cx="5384800" cy="251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half" idx="13"/>
          </p:nvPr>
        </p:nvSpPr>
        <p:spPr>
          <a:xfrm>
            <a:off x="609600" y="3733803"/>
            <a:ext cx="5384800" cy="25145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4"/>
          </p:nvPr>
        </p:nvSpPr>
        <p:spPr>
          <a:xfrm>
            <a:off x="6197600" y="3733800"/>
            <a:ext cx="5384800" cy="251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Slide Number Placeholder 5"/>
          <p:cNvSpPr>
            <a:spLocks noGrp="1"/>
          </p:cNvSpPr>
          <p:nvPr>
            <p:ph type="sldNum" sz="quarter" idx="12"/>
          </p:nvPr>
        </p:nvSpPr>
        <p:spPr>
          <a:xfrm>
            <a:off x="10261601" y="6553200"/>
            <a:ext cx="1320801" cy="181632"/>
          </a:xfrm>
          <a:prstGeom prst="rect">
            <a:avLst/>
          </a:prstGeom>
        </p:spPr>
        <p:txBody>
          <a:bodyPr anchor="ctr"/>
          <a:lstStyle>
            <a:lvl1pPr algn="r">
              <a:defRPr sz="1100"/>
            </a:lvl1pPr>
          </a:lstStyle>
          <a:p>
            <a:fld id="{2BE7A92A-D3A5-4296-B057-F84DBEE8DA5C}" type="slidenum">
              <a:rPr lang="en-US" smtClean="0">
                <a:solidFill>
                  <a:prstClr val="black"/>
                </a:solidFill>
              </a:rPr>
              <a:pPr/>
              <a:t>‹#›</a:t>
            </a:fld>
            <a:endParaRPr lang="en-US" dirty="0">
              <a:solidFill>
                <a:prstClr val="black"/>
              </a:solidFill>
            </a:endParaRPr>
          </a:p>
        </p:txBody>
      </p:sp>
      <p:sp>
        <p:nvSpPr>
          <p:cNvPr id="8" name="Title 1"/>
          <p:cNvSpPr>
            <a:spLocks noGrp="1"/>
          </p:cNvSpPr>
          <p:nvPr>
            <p:ph type="title"/>
          </p:nvPr>
        </p:nvSpPr>
        <p:spPr>
          <a:xfrm>
            <a:off x="243840" y="304959"/>
            <a:ext cx="11704320" cy="715962"/>
          </a:xfrm>
        </p:spPr>
        <p:txBody>
          <a:bodyPr>
            <a:normAutofit/>
          </a:bodyPr>
          <a:lstStyle>
            <a:lvl1pPr>
              <a:defRPr b="0">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7225730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ransition Slide_2">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2340979" y="2249386"/>
            <a:ext cx="9213668" cy="1841521"/>
          </a:xfrm>
        </p:spPr>
        <p:txBody>
          <a:bodyPr>
            <a:normAutofit/>
          </a:bodyPr>
          <a:lstStyle>
            <a:lvl1pPr algn="l">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2340979" y="4241089"/>
            <a:ext cx="9213668" cy="1097275"/>
          </a:xfrm>
        </p:spPr>
        <p:txBody>
          <a:bodyPr>
            <a:normAutofit/>
          </a:bodyPr>
          <a:lstStyle>
            <a:lvl1pPr marL="0" indent="0" algn="l">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3220428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352908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125306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78931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67469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230306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346154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ransition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Footer Placeholder 4"/>
          <p:cNvSpPr txBox="1">
            <a:spLocks/>
          </p:cNvSpPr>
          <p:nvPr/>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rgbClr val="000000"/>
                </a:solidFill>
              </a:rPr>
              <a:t>Proprietary &amp; Confidential</a:t>
            </a:r>
          </a:p>
        </p:txBody>
      </p:sp>
      <p:sp>
        <p:nvSpPr>
          <p:cNvPr id="3" name="Footer Placeholder 4"/>
          <p:cNvSpPr txBox="1">
            <a:spLocks/>
          </p:cNvSpPr>
          <p:nvPr userDrawn="1"/>
        </p:nvSpPr>
        <p:spPr>
          <a:xfrm>
            <a:off x="609600" y="6278884"/>
            <a:ext cx="3860800" cy="438150"/>
          </a:xfrm>
          <a:prstGeom prst="rect">
            <a:avLst/>
          </a:prstGeom>
        </p:spPr>
        <p:txBody>
          <a:bodyPr vert="horz" lIns="109728" tIns="54864" rIns="109728" bIns="54864" rtlCol="0" anchor="ctr"/>
          <a:lstStyle>
            <a:defPPr>
              <a:defRPr lang="en-US"/>
            </a:defPPr>
            <a:lvl1pPr marL="0" algn="l" defTabSz="457200" rtl="0" eaLnBrk="1" latinLnBrk="0" hangingPunct="1">
              <a:defRPr sz="800" kern="1200">
                <a:solidFill>
                  <a:schemeClr val="bg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60" dirty="0">
                <a:solidFill>
                  <a:schemeClr val="bg1"/>
                </a:solidFill>
              </a:rPr>
              <a:t>Proprietary &amp; Confidential</a:t>
            </a:r>
          </a:p>
        </p:txBody>
      </p:sp>
      <p:sp>
        <p:nvSpPr>
          <p:cNvPr id="4" name="Title 1"/>
          <p:cNvSpPr>
            <a:spLocks noGrp="1"/>
          </p:cNvSpPr>
          <p:nvPr>
            <p:ph type="title" hasCustomPrompt="1"/>
          </p:nvPr>
        </p:nvSpPr>
        <p:spPr>
          <a:xfrm>
            <a:off x="890551" y="1397581"/>
            <a:ext cx="10410908" cy="1841521"/>
          </a:xfrm>
        </p:spPr>
        <p:txBody>
          <a:bodyPr>
            <a:normAutofit/>
          </a:bodyPr>
          <a:lstStyle>
            <a:lvl1pPr algn="ctr">
              <a:defRPr sz="3600" b="1" i="0" baseline="0">
                <a:solidFill>
                  <a:schemeClr val="bg1"/>
                </a:solidFill>
                <a:latin typeface="Arial"/>
                <a:cs typeface="Arial"/>
              </a:defRPr>
            </a:lvl1pPr>
          </a:lstStyle>
          <a:p>
            <a:r>
              <a:rPr lang="en-US" dirty="0"/>
              <a:t>Transition/Title Slide 3 – Arial Bold 36pt</a:t>
            </a:r>
          </a:p>
        </p:txBody>
      </p:sp>
      <p:sp>
        <p:nvSpPr>
          <p:cNvPr id="5" name="Subtitle 2"/>
          <p:cNvSpPr>
            <a:spLocks noGrp="1"/>
          </p:cNvSpPr>
          <p:nvPr>
            <p:ph type="subTitle" idx="1" hasCustomPrompt="1"/>
          </p:nvPr>
        </p:nvSpPr>
        <p:spPr>
          <a:xfrm>
            <a:off x="1489171" y="3247861"/>
            <a:ext cx="9213668" cy="1097275"/>
          </a:xfrm>
        </p:spPr>
        <p:txBody>
          <a:bodyPr>
            <a:normAutofit/>
          </a:bodyPr>
          <a:lstStyle>
            <a:lvl1pPr marL="0" indent="0" algn="ctr">
              <a:buNone/>
              <a:defRPr sz="2000" b="0" i="0" baseline="0">
                <a:solidFill>
                  <a:srgbClr val="FFFFFF"/>
                </a:solidFill>
                <a:latin typeface="Arial"/>
                <a:cs typeface="Arial"/>
              </a:defRPr>
            </a:lvl1pPr>
            <a:lvl2pPr marL="548614" indent="0" algn="ctr">
              <a:buNone/>
              <a:defRPr>
                <a:solidFill>
                  <a:schemeClr val="tx1">
                    <a:tint val="75000"/>
                  </a:schemeClr>
                </a:solidFill>
              </a:defRPr>
            </a:lvl2pPr>
            <a:lvl3pPr marL="1097225" indent="0" algn="ctr">
              <a:buNone/>
              <a:defRPr>
                <a:solidFill>
                  <a:schemeClr val="tx1">
                    <a:tint val="75000"/>
                  </a:schemeClr>
                </a:solidFill>
              </a:defRPr>
            </a:lvl3pPr>
            <a:lvl4pPr marL="1645838" indent="0" algn="ctr">
              <a:buNone/>
              <a:defRPr>
                <a:solidFill>
                  <a:schemeClr val="tx1">
                    <a:tint val="75000"/>
                  </a:schemeClr>
                </a:solidFill>
              </a:defRPr>
            </a:lvl4pPr>
            <a:lvl5pPr marL="2194451" indent="0" algn="ctr">
              <a:buNone/>
              <a:defRPr>
                <a:solidFill>
                  <a:schemeClr val="tx1">
                    <a:tint val="75000"/>
                  </a:schemeClr>
                </a:solidFill>
              </a:defRPr>
            </a:lvl5pPr>
            <a:lvl6pPr marL="2743063" indent="0" algn="ctr">
              <a:buNone/>
              <a:defRPr>
                <a:solidFill>
                  <a:schemeClr val="tx1">
                    <a:tint val="75000"/>
                  </a:schemeClr>
                </a:solidFill>
              </a:defRPr>
            </a:lvl6pPr>
            <a:lvl7pPr marL="3291674" indent="0" algn="ctr">
              <a:buNone/>
              <a:defRPr>
                <a:solidFill>
                  <a:schemeClr val="tx1">
                    <a:tint val="75000"/>
                  </a:schemeClr>
                </a:solidFill>
              </a:defRPr>
            </a:lvl7pPr>
            <a:lvl8pPr marL="3840288" indent="0" algn="ctr">
              <a:buNone/>
              <a:defRPr>
                <a:solidFill>
                  <a:schemeClr val="tx1">
                    <a:tint val="75000"/>
                  </a:schemeClr>
                </a:solidFill>
              </a:defRPr>
            </a:lvl8pPr>
            <a:lvl9pPr marL="4388900" indent="0" algn="ctr">
              <a:buNone/>
              <a:defRPr>
                <a:solidFill>
                  <a:schemeClr val="tx1">
                    <a:tint val="75000"/>
                  </a:schemeClr>
                </a:solidFill>
              </a:defRPr>
            </a:lvl9pPr>
          </a:lstStyle>
          <a:p>
            <a:r>
              <a:rPr lang="en-US" dirty="0"/>
              <a:t>Presenter Name/Date - Arial Regular 20pt</a:t>
            </a:r>
          </a:p>
        </p:txBody>
      </p:sp>
      <p:sp>
        <p:nvSpPr>
          <p:cNvPr id="6" name="Slide Number Placeholder 5"/>
          <p:cNvSpPr txBox="1">
            <a:spLocks/>
          </p:cNvSpPr>
          <p:nvPr userDrawn="1"/>
        </p:nvSpPr>
        <p:spPr>
          <a:xfrm>
            <a:off x="128975" y="6270125"/>
            <a:ext cx="2844800" cy="438150"/>
          </a:xfrm>
          <a:prstGeom prst="rect">
            <a:avLst/>
          </a:prstGeom>
        </p:spPr>
        <p:txBody>
          <a:bodyPr vert="horz" lIns="109728" tIns="54864" rIns="109728" bIns="54864" rtlCol="0" anchor="ct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D41E6A1-563B-504F-A838-D4D384FA9D90}" type="slidenum">
              <a:rPr lang="en-US" sz="1440" smtClean="0"/>
              <a:pPr/>
              <a:t>‹#›</a:t>
            </a:fld>
            <a:endParaRPr lang="en-US" sz="1440" dirty="0"/>
          </a:p>
        </p:txBody>
      </p:sp>
    </p:spTree>
    <p:extLst>
      <p:ext uri="{BB962C8B-B14F-4D97-AF65-F5344CB8AC3E}">
        <p14:creationId xmlns:p14="http://schemas.microsoft.com/office/powerpoint/2010/main" val="2761559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1" y="6356356"/>
            <a:ext cx="2844800" cy="365125"/>
          </a:xfrm>
          <a:prstGeom prst="rect">
            <a:avLst/>
          </a:prstGeom>
        </p:spPr>
        <p:txBody>
          <a:bodyPr vert="horz" lIns="91440" tIns="45720" rIns="91440" bIns="45720" rtlCol="0" anchor="ctr"/>
          <a:lstStyle>
            <a:lvl1pPr algn="l">
              <a:defRPr sz="144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1" y="6356356"/>
            <a:ext cx="3860800" cy="365125"/>
          </a:xfrm>
          <a:prstGeom prst="rect">
            <a:avLst/>
          </a:prstGeom>
        </p:spPr>
        <p:txBody>
          <a:bodyPr vert="horz" lIns="91440" tIns="45720" rIns="91440" bIns="45720" rtlCol="0" anchor="ctr"/>
          <a:lstStyle>
            <a:lvl1pPr algn="ctr">
              <a:defRPr sz="144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6"/>
            <a:ext cx="2844800" cy="365125"/>
          </a:xfrm>
          <a:prstGeom prst="rect">
            <a:avLst/>
          </a:prstGeom>
        </p:spPr>
        <p:txBody>
          <a:bodyPr vert="horz" lIns="91440" tIns="45720" rIns="91440" bIns="45720" rtlCol="0" anchor="ctr"/>
          <a:lstStyle>
            <a:lvl1pPr algn="r">
              <a:defRPr sz="1440">
                <a:solidFill>
                  <a:schemeClr val="tx1">
                    <a:tint val="75000"/>
                  </a:schemeClr>
                </a:solidFill>
              </a:defRPr>
            </a:lvl1pPr>
          </a:lstStyle>
          <a:p>
            <a:fld id="{7E6F5921-6824-444A-BA6A-0A90CD11F778}" type="slidenum">
              <a:rPr lang="en-US" smtClean="0"/>
              <a:pPr/>
              <a:t>‹#›</a:t>
            </a:fld>
            <a:endParaRPr lang="en-US" dirty="0"/>
          </a:p>
        </p:txBody>
      </p:sp>
    </p:spTree>
    <p:extLst>
      <p:ext uri="{BB962C8B-B14F-4D97-AF65-F5344CB8AC3E}">
        <p14:creationId xmlns:p14="http://schemas.microsoft.com/office/powerpoint/2010/main" val="3595051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dt="0"/>
  <p:txStyles>
    <p:titleStyle>
      <a:lvl1pPr algn="ctr" defTabSz="548614" rtl="0" eaLnBrk="1" latinLnBrk="0" hangingPunct="1">
        <a:spcBef>
          <a:spcPct val="0"/>
        </a:spcBef>
        <a:buNone/>
        <a:defRPr sz="5280" kern="1200">
          <a:solidFill>
            <a:schemeClr val="tx1"/>
          </a:solidFill>
          <a:latin typeface="+mj-lt"/>
          <a:ea typeface="+mj-ea"/>
          <a:cs typeface="+mj-cs"/>
        </a:defRPr>
      </a:lvl1pPr>
    </p:titleStyle>
    <p:bodyStyle>
      <a:lvl1pPr marL="411460" indent="-411460" algn="l" defTabSz="548614" rtl="0" eaLnBrk="1" latinLnBrk="0" hangingPunct="1">
        <a:spcBef>
          <a:spcPct val="20000"/>
        </a:spcBef>
        <a:buFont typeface="Arial"/>
        <a:buChar char="•"/>
        <a:defRPr sz="3840" kern="1200">
          <a:solidFill>
            <a:schemeClr val="tx1"/>
          </a:solidFill>
          <a:latin typeface="+mn-lt"/>
          <a:ea typeface="+mn-ea"/>
          <a:cs typeface="+mn-cs"/>
        </a:defRPr>
      </a:lvl1pPr>
      <a:lvl2pPr marL="891496" indent="-342884" algn="l" defTabSz="548614" rtl="0" eaLnBrk="1" latinLnBrk="0" hangingPunct="1">
        <a:spcBef>
          <a:spcPct val="20000"/>
        </a:spcBef>
        <a:buFont typeface="Arial"/>
        <a:buChar char="–"/>
        <a:defRPr sz="3360" kern="1200">
          <a:solidFill>
            <a:schemeClr val="tx1"/>
          </a:solidFill>
          <a:latin typeface="+mn-lt"/>
          <a:ea typeface="+mn-ea"/>
          <a:cs typeface="+mn-cs"/>
        </a:defRPr>
      </a:lvl2pPr>
      <a:lvl3pPr marL="1371530" indent="-274306" algn="l" defTabSz="548614" rtl="0" eaLnBrk="1" latinLnBrk="0" hangingPunct="1">
        <a:spcBef>
          <a:spcPct val="20000"/>
        </a:spcBef>
        <a:buFont typeface="Arial"/>
        <a:buChar char="•"/>
        <a:defRPr sz="2880" kern="1200">
          <a:solidFill>
            <a:schemeClr val="tx1"/>
          </a:solidFill>
          <a:latin typeface="+mn-lt"/>
          <a:ea typeface="+mn-ea"/>
          <a:cs typeface="+mn-cs"/>
        </a:defRPr>
      </a:lvl3pPr>
      <a:lvl4pPr marL="1920144" indent="-274306" algn="l" defTabSz="548614" rtl="0" eaLnBrk="1" latinLnBrk="0" hangingPunct="1">
        <a:spcBef>
          <a:spcPct val="20000"/>
        </a:spcBef>
        <a:buFont typeface="Arial"/>
        <a:buChar char="–"/>
        <a:defRPr sz="2400" kern="1200">
          <a:solidFill>
            <a:schemeClr val="tx1"/>
          </a:solidFill>
          <a:latin typeface="+mn-lt"/>
          <a:ea typeface="+mn-ea"/>
          <a:cs typeface="+mn-cs"/>
        </a:defRPr>
      </a:lvl4pPr>
      <a:lvl5pPr marL="2468756" indent="-274306" algn="l" defTabSz="548614" rtl="0" eaLnBrk="1" latinLnBrk="0" hangingPunct="1">
        <a:spcBef>
          <a:spcPct val="20000"/>
        </a:spcBef>
        <a:buFont typeface="Arial"/>
        <a:buChar char="»"/>
        <a:defRPr sz="2400" kern="1200">
          <a:solidFill>
            <a:schemeClr val="tx1"/>
          </a:solidFill>
          <a:latin typeface="+mn-lt"/>
          <a:ea typeface="+mn-ea"/>
          <a:cs typeface="+mn-cs"/>
        </a:defRPr>
      </a:lvl5pPr>
      <a:lvl6pPr marL="3017369" indent="-274306" algn="l" defTabSz="548614" rtl="0" eaLnBrk="1" latinLnBrk="0" hangingPunct="1">
        <a:spcBef>
          <a:spcPct val="20000"/>
        </a:spcBef>
        <a:buFont typeface="Arial"/>
        <a:buChar char="•"/>
        <a:defRPr sz="2400" kern="1200">
          <a:solidFill>
            <a:schemeClr val="tx1"/>
          </a:solidFill>
          <a:latin typeface="+mn-lt"/>
          <a:ea typeface="+mn-ea"/>
          <a:cs typeface="+mn-cs"/>
        </a:defRPr>
      </a:lvl6pPr>
      <a:lvl7pPr marL="3565982" indent="-274306" algn="l" defTabSz="548614" rtl="0" eaLnBrk="1" latinLnBrk="0" hangingPunct="1">
        <a:spcBef>
          <a:spcPct val="20000"/>
        </a:spcBef>
        <a:buFont typeface="Arial"/>
        <a:buChar char="•"/>
        <a:defRPr sz="2400" kern="1200">
          <a:solidFill>
            <a:schemeClr val="tx1"/>
          </a:solidFill>
          <a:latin typeface="+mn-lt"/>
          <a:ea typeface="+mn-ea"/>
          <a:cs typeface="+mn-cs"/>
        </a:defRPr>
      </a:lvl7pPr>
      <a:lvl8pPr marL="4114595" indent="-274306" algn="l" defTabSz="548614" rtl="0" eaLnBrk="1" latinLnBrk="0" hangingPunct="1">
        <a:spcBef>
          <a:spcPct val="20000"/>
        </a:spcBef>
        <a:buFont typeface="Arial"/>
        <a:buChar char="•"/>
        <a:defRPr sz="2400" kern="1200">
          <a:solidFill>
            <a:schemeClr val="tx1"/>
          </a:solidFill>
          <a:latin typeface="+mn-lt"/>
          <a:ea typeface="+mn-ea"/>
          <a:cs typeface="+mn-cs"/>
        </a:defRPr>
      </a:lvl8pPr>
      <a:lvl9pPr marL="4663208" indent="-274306" algn="l" defTabSz="548614" rtl="0" eaLnBrk="1" latinLnBrk="0" hangingPunct="1">
        <a:spcBef>
          <a:spcPct val="20000"/>
        </a:spcBef>
        <a:buFont typeface="Arial"/>
        <a:buChar char="•"/>
        <a:defRPr sz="2400" kern="1200">
          <a:solidFill>
            <a:schemeClr val="tx1"/>
          </a:solidFill>
          <a:latin typeface="+mn-lt"/>
          <a:ea typeface="+mn-ea"/>
          <a:cs typeface="+mn-cs"/>
        </a:defRPr>
      </a:lvl9pPr>
    </p:bodyStyle>
    <p:otherStyle>
      <a:defPPr>
        <a:defRPr lang="en-US"/>
      </a:defPPr>
      <a:lvl1pPr marL="0" algn="l" defTabSz="548614" rtl="0" eaLnBrk="1" latinLnBrk="0" hangingPunct="1">
        <a:defRPr sz="2160" kern="1200">
          <a:solidFill>
            <a:schemeClr val="tx1"/>
          </a:solidFill>
          <a:latin typeface="+mn-lt"/>
          <a:ea typeface="+mn-ea"/>
          <a:cs typeface="+mn-cs"/>
        </a:defRPr>
      </a:lvl1pPr>
      <a:lvl2pPr marL="548614" algn="l" defTabSz="548614" rtl="0" eaLnBrk="1" latinLnBrk="0" hangingPunct="1">
        <a:defRPr sz="2160" kern="1200">
          <a:solidFill>
            <a:schemeClr val="tx1"/>
          </a:solidFill>
          <a:latin typeface="+mn-lt"/>
          <a:ea typeface="+mn-ea"/>
          <a:cs typeface="+mn-cs"/>
        </a:defRPr>
      </a:lvl2pPr>
      <a:lvl3pPr marL="1097225" algn="l" defTabSz="548614" rtl="0" eaLnBrk="1" latinLnBrk="0" hangingPunct="1">
        <a:defRPr sz="2160" kern="1200">
          <a:solidFill>
            <a:schemeClr val="tx1"/>
          </a:solidFill>
          <a:latin typeface="+mn-lt"/>
          <a:ea typeface="+mn-ea"/>
          <a:cs typeface="+mn-cs"/>
        </a:defRPr>
      </a:lvl3pPr>
      <a:lvl4pPr marL="1645838" algn="l" defTabSz="548614" rtl="0" eaLnBrk="1" latinLnBrk="0" hangingPunct="1">
        <a:defRPr sz="2160" kern="1200">
          <a:solidFill>
            <a:schemeClr val="tx1"/>
          </a:solidFill>
          <a:latin typeface="+mn-lt"/>
          <a:ea typeface="+mn-ea"/>
          <a:cs typeface="+mn-cs"/>
        </a:defRPr>
      </a:lvl4pPr>
      <a:lvl5pPr marL="2194451" algn="l" defTabSz="548614" rtl="0" eaLnBrk="1" latinLnBrk="0" hangingPunct="1">
        <a:defRPr sz="2160" kern="1200">
          <a:solidFill>
            <a:schemeClr val="tx1"/>
          </a:solidFill>
          <a:latin typeface="+mn-lt"/>
          <a:ea typeface="+mn-ea"/>
          <a:cs typeface="+mn-cs"/>
        </a:defRPr>
      </a:lvl5pPr>
      <a:lvl6pPr marL="2743063" algn="l" defTabSz="548614" rtl="0" eaLnBrk="1" latinLnBrk="0" hangingPunct="1">
        <a:defRPr sz="2160" kern="1200">
          <a:solidFill>
            <a:schemeClr val="tx1"/>
          </a:solidFill>
          <a:latin typeface="+mn-lt"/>
          <a:ea typeface="+mn-ea"/>
          <a:cs typeface="+mn-cs"/>
        </a:defRPr>
      </a:lvl6pPr>
      <a:lvl7pPr marL="3291674" algn="l" defTabSz="548614" rtl="0" eaLnBrk="1" latinLnBrk="0" hangingPunct="1">
        <a:defRPr sz="2160" kern="1200">
          <a:solidFill>
            <a:schemeClr val="tx1"/>
          </a:solidFill>
          <a:latin typeface="+mn-lt"/>
          <a:ea typeface="+mn-ea"/>
          <a:cs typeface="+mn-cs"/>
        </a:defRPr>
      </a:lvl7pPr>
      <a:lvl8pPr marL="3840288" algn="l" defTabSz="548614" rtl="0" eaLnBrk="1" latinLnBrk="0" hangingPunct="1">
        <a:defRPr sz="2160" kern="1200">
          <a:solidFill>
            <a:schemeClr val="tx1"/>
          </a:solidFill>
          <a:latin typeface="+mn-lt"/>
          <a:ea typeface="+mn-ea"/>
          <a:cs typeface="+mn-cs"/>
        </a:defRPr>
      </a:lvl8pPr>
      <a:lvl9pPr marL="4388900" algn="l" defTabSz="548614"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A902917-6885-2C48-B04D-755264574FE9}"/>
              </a:ext>
            </a:extLst>
          </p:cNvPr>
          <p:cNvSpPr>
            <a:spLocks noGrp="1"/>
          </p:cNvSpPr>
          <p:nvPr>
            <p:ph type="subTitle" idx="1"/>
          </p:nvPr>
        </p:nvSpPr>
        <p:spPr>
          <a:xfrm>
            <a:off x="650948" y="3187415"/>
            <a:ext cx="4517400" cy="483171"/>
          </a:xfrm>
        </p:spPr>
        <p:txBody>
          <a:bodyPr>
            <a:normAutofit/>
          </a:bodyPr>
          <a:lstStyle/>
          <a:p>
            <a:r>
              <a:rPr lang="en-US" dirty="0"/>
              <a:t>Provider Satisfaction Survey</a:t>
            </a:r>
          </a:p>
        </p:txBody>
      </p:sp>
      <p:sp>
        <p:nvSpPr>
          <p:cNvPr id="3" name="Title 2">
            <a:extLst>
              <a:ext uri="{FF2B5EF4-FFF2-40B4-BE49-F238E27FC236}">
                <a16:creationId xmlns:a16="http://schemas.microsoft.com/office/drawing/2014/main" id="{65AEEE7E-63BF-BC46-85E2-47F60240E519}"/>
              </a:ext>
            </a:extLst>
          </p:cNvPr>
          <p:cNvSpPr>
            <a:spLocks noGrp="1"/>
          </p:cNvSpPr>
          <p:nvPr>
            <p:ph type="title"/>
          </p:nvPr>
        </p:nvSpPr>
        <p:spPr>
          <a:xfrm>
            <a:off x="650947" y="1776855"/>
            <a:ext cx="5546653" cy="1410560"/>
          </a:xfrm>
        </p:spPr>
        <p:txBody>
          <a:bodyPr>
            <a:normAutofit/>
          </a:bodyPr>
          <a:lstStyle/>
          <a:p>
            <a:r>
              <a:rPr lang="en-US" dirty="0"/>
              <a:t>BCBSAZ Health Choice</a:t>
            </a:r>
          </a:p>
        </p:txBody>
      </p:sp>
    </p:spTree>
    <p:extLst>
      <p:ext uri="{BB962C8B-B14F-4D97-AF65-F5344CB8AC3E}">
        <p14:creationId xmlns:p14="http://schemas.microsoft.com/office/powerpoint/2010/main" val="232541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3831"/>
            <a:ext cx="10972800" cy="890865"/>
          </a:xfrm>
        </p:spPr>
        <p:txBody>
          <a:bodyPr>
            <a:normAutofit/>
          </a:bodyPr>
          <a:lstStyle/>
          <a:p>
            <a:r>
              <a:rPr lang="en-US" sz="2900" dirty="0"/>
              <a:t>Provider Satisfaction Survey</a:t>
            </a:r>
          </a:p>
        </p:txBody>
      </p:sp>
      <p:sp>
        <p:nvSpPr>
          <p:cNvPr id="3" name="Text Placeholder 2"/>
          <p:cNvSpPr>
            <a:spLocks noGrp="1"/>
          </p:cNvSpPr>
          <p:nvPr>
            <p:ph type="body" sz="quarter" idx="10"/>
          </p:nvPr>
        </p:nvSpPr>
        <p:spPr>
          <a:xfrm>
            <a:off x="609600" y="1278383"/>
            <a:ext cx="10372436" cy="5265786"/>
          </a:xfrm>
        </p:spPr>
        <p:txBody>
          <a:bodyPr>
            <a:normAutofit/>
          </a:bodyPr>
          <a:lstStyle/>
          <a:p>
            <a:pPr marL="0" indent="0">
              <a:buNone/>
            </a:pPr>
            <a:r>
              <a:rPr lang="en-US" sz="2000" dirty="0"/>
              <a:t>The information is used by BCBSAZ Health Choice in quality improvement efforts and to provide rational direction to support those efforts.</a:t>
            </a:r>
          </a:p>
          <a:p>
            <a:pPr marL="0" indent="0">
              <a:buNone/>
            </a:pPr>
            <a:r>
              <a:rPr lang="en-US" sz="2000" dirty="0"/>
              <a:t>This research is designed to:</a:t>
            </a:r>
          </a:p>
          <a:p>
            <a:pPr lvl="1"/>
            <a:r>
              <a:rPr lang="en-US" sz="1800" dirty="0"/>
              <a:t>Measure overall provider satisfaction with BCBSAZ Health Choice.</a:t>
            </a:r>
          </a:p>
          <a:p>
            <a:pPr lvl="1"/>
            <a:r>
              <a:rPr lang="en-US" sz="1800" dirty="0"/>
              <a:t>Measure satisfaction with specific elements of programs and services provided to physicians by BCBSAZ Health Choice.</a:t>
            </a:r>
          </a:p>
          <a:p>
            <a:pPr lvl="1"/>
            <a:r>
              <a:rPr lang="en-US" sz="1800" dirty="0"/>
              <a:t>Identify ways for BCBSAZ Health Choice to improve their services to both members and providers. </a:t>
            </a:r>
          </a:p>
          <a:p>
            <a:pPr lvl="1"/>
            <a:r>
              <a:rPr lang="en-US" sz="1800" dirty="0"/>
              <a:t>Identify how providers view managed care plans, in general, and BCBSAZ Health Choice specifically, as well as how they feel BCBSAZ Health Choice compares with other managed care plans. </a:t>
            </a:r>
          </a:p>
          <a:p>
            <a:pPr lvl="1"/>
            <a:r>
              <a:rPr lang="en-US" sz="1800" dirty="0"/>
              <a:t>Compare results, in total, to those previously recorded, where possible, and by provider type.</a:t>
            </a:r>
          </a:p>
          <a:p>
            <a:pPr lvl="1"/>
            <a:r>
              <a:rPr lang="en-US" sz="1800" dirty="0"/>
              <a:t>Evaluate and classify program and service elements on the basis of their importance to providers and perceived performance of BCBSAZ Health Choice (i.e., identify areas of strength and opportunities for improvement).</a:t>
            </a:r>
          </a:p>
          <a:p>
            <a:endParaRPr lang="en-US" sz="2000" dirty="0"/>
          </a:p>
          <a:p>
            <a:endParaRPr lang="en-US" sz="2000" dirty="0"/>
          </a:p>
        </p:txBody>
      </p:sp>
    </p:spTree>
    <p:extLst>
      <p:ext uri="{BB962C8B-B14F-4D97-AF65-F5344CB8AC3E}">
        <p14:creationId xmlns:p14="http://schemas.microsoft.com/office/powerpoint/2010/main" val="177397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3831"/>
            <a:ext cx="10972800" cy="890865"/>
          </a:xfrm>
        </p:spPr>
        <p:txBody>
          <a:bodyPr>
            <a:normAutofit/>
          </a:bodyPr>
          <a:lstStyle/>
          <a:p>
            <a:r>
              <a:rPr lang="en-US" sz="2900" dirty="0"/>
              <a:t>Provider Satisfaction Survey</a:t>
            </a:r>
          </a:p>
        </p:txBody>
      </p:sp>
      <p:sp>
        <p:nvSpPr>
          <p:cNvPr id="7" name="Text Placeholder 3">
            <a:extLst>
              <a:ext uri="{FF2B5EF4-FFF2-40B4-BE49-F238E27FC236}">
                <a16:creationId xmlns:a16="http://schemas.microsoft.com/office/drawing/2014/main" id="{1F5A9DAD-A236-604B-1191-E25732B17705}"/>
              </a:ext>
            </a:extLst>
          </p:cNvPr>
          <p:cNvSpPr txBox="1">
            <a:spLocks/>
          </p:cNvSpPr>
          <p:nvPr/>
        </p:nvSpPr>
        <p:spPr>
          <a:xfrm>
            <a:off x="736599" y="1222635"/>
            <a:ext cx="6089074" cy="246221"/>
          </a:xfrm>
          <a:prstGeom prst="rect">
            <a:avLst/>
          </a:prstGeom>
        </p:spPr>
        <p:txBody>
          <a:bodyPr/>
          <a:lstStyle>
            <a:lvl1pPr marL="411460" indent="-411460" algn="l" defTabSz="548614" rtl="0" eaLnBrk="1" latinLnBrk="0" hangingPunct="1">
              <a:spcBef>
                <a:spcPct val="20000"/>
              </a:spcBef>
              <a:buFont typeface="Arial"/>
              <a:buChar char="•"/>
              <a:defRPr sz="3840" kern="1200">
                <a:solidFill>
                  <a:schemeClr val="tx1"/>
                </a:solidFill>
                <a:latin typeface="+mn-lt"/>
                <a:ea typeface="+mn-ea"/>
                <a:cs typeface="+mn-cs"/>
              </a:defRPr>
            </a:lvl1pPr>
            <a:lvl2pPr marL="891496" indent="-342884" algn="l" defTabSz="548614" rtl="0" eaLnBrk="1" latinLnBrk="0" hangingPunct="1">
              <a:spcBef>
                <a:spcPct val="20000"/>
              </a:spcBef>
              <a:buFont typeface="Arial"/>
              <a:buChar char="–"/>
              <a:defRPr sz="3360" kern="1200">
                <a:solidFill>
                  <a:schemeClr val="tx1"/>
                </a:solidFill>
                <a:latin typeface="+mn-lt"/>
                <a:ea typeface="+mn-ea"/>
                <a:cs typeface="+mn-cs"/>
              </a:defRPr>
            </a:lvl2pPr>
            <a:lvl3pPr marL="1371530" indent="-274306" algn="l" defTabSz="548614" rtl="0" eaLnBrk="1" latinLnBrk="0" hangingPunct="1">
              <a:spcBef>
                <a:spcPct val="20000"/>
              </a:spcBef>
              <a:buFont typeface="Arial"/>
              <a:buChar char="•"/>
              <a:defRPr sz="2880" kern="1200">
                <a:solidFill>
                  <a:schemeClr val="tx1"/>
                </a:solidFill>
                <a:latin typeface="+mn-lt"/>
                <a:ea typeface="+mn-ea"/>
                <a:cs typeface="+mn-cs"/>
              </a:defRPr>
            </a:lvl3pPr>
            <a:lvl4pPr marL="1920144" indent="-274306" algn="l" defTabSz="548614" rtl="0" eaLnBrk="1" latinLnBrk="0" hangingPunct="1">
              <a:spcBef>
                <a:spcPct val="20000"/>
              </a:spcBef>
              <a:buFont typeface="Arial"/>
              <a:buChar char="–"/>
              <a:defRPr sz="2400" kern="1200">
                <a:solidFill>
                  <a:schemeClr val="tx1"/>
                </a:solidFill>
                <a:latin typeface="+mn-lt"/>
                <a:ea typeface="+mn-ea"/>
                <a:cs typeface="+mn-cs"/>
              </a:defRPr>
            </a:lvl4pPr>
            <a:lvl5pPr marL="2468756" indent="-274306" algn="l" defTabSz="548614" rtl="0" eaLnBrk="1" latinLnBrk="0" hangingPunct="1">
              <a:spcBef>
                <a:spcPct val="20000"/>
              </a:spcBef>
              <a:buFont typeface="Arial"/>
              <a:buChar char="»"/>
              <a:defRPr sz="2400" kern="1200">
                <a:solidFill>
                  <a:schemeClr val="tx1"/>
                </a:solidFill>
                <a:latin typeface="+mn-lt"/>
                <a:ea typeface="+mn-ea"/>
                <a:cs typeface="+mn-cs"/>
              </a:defRPr>
            </a:lvl5pPr>
            <a:lvl6pPr marL="3017369" indent="-274306" algn="l" defTabSz="548614" rtl="0" eaLnBrk="1" latinLnBrk="0" hangingPunct="1">
              <a:spcBef>
                <a:spcPct val="20000"/>
              </a:spcBef>
              <a:buFont typeface="Arial"/>
              <a:buChar char="•"/>
              <a:defRPr sz="2400" kern="1200">
                <a:solidFill>
                  <a:schemeClr val="tx1"/>
                </a:solidFill>
                <a:latin typeface="+mn-lt"/>
                <a:ea typeface="+mn-ea"/>
                <a:cs typeface="+mn-cs"/>
              </a:defRPr>
            </a:lvl6pPr>
            <a:lvl7pPr marL="3565982" indent="-274306" algn="l" defTabSz="548614" rtl="0" eaLnBrk="1" latinLnBrk="0" hangingPunct="1">
              <a:spcBef>
                <a:spcPct val="20000"/>
              </a:spcBef>
              <a:buFont typeface="Arial"/>
              <a:buChar char="•"/>
              <a:defRPr sz="2400" kern="1200">
                <a:solidFill>
                  <a:schemeClr val="tx1"/>
                </a:solidFill>
                <a:latin typeface="+mn-lt"/>
                <a:ea typeface="+mn-ea"/>
                <a:cs typeface="+mn-cs"/>
              </a:defRPr>
            </a:lvl7pPr>
            <a:lvl8pPr marL="4114595" indent="-274306" algn="l" defTabSz="548614" rtl="0" eaLnBrk="1" latinLnBrk="0" hangingPunct="1">
              <a:spcBef>
                <a:spcPct val="20000"/>
              </a:spcBef>
              <a:buFont typeface="Arial"/>
              <a:buChar char="•"/>
              <a:defRPr sz="2400" kern="1200">
                <a:solidFill>
                  <a:schemeClr val="tx1"/>
                </a:solidFill>
                <a:latin typeface="+mn-lt"/>
                <a:ea typeface="+mn-ea"/>
                <a:cs typeface="+mn-cs"/>
              </a:defRPr>
            </a:lvl8pPr>
            <a:lvl9pPr marL="4663208" indent="-274306" algn="l" defTabSz="548614" rtl="0" eaLnBrk="1" latinLnBrk="0" hangingPunct="1">
              <a:spcBef>
                <a:spcPct val="20000"/>
              </a:spcBef>
              <a:buFont typeface="Arial"/>
              <a:buChar char="•"/>
              <a:defRPr sz="2400" kern="1200">
                <a:solidFill>
                  <a:schemeClr val="tx1"/>
                </a:solidFill>
                <a:latin typeface="+mn-lt"/>
                <a:ea typeface="+mn-ea"/>
                <a:cs typeface="+mn-cs"/>
              </a:defRPr>
            </a:lvl9pPr>
          </a:lstStyle>
          <a:p>
            <a:pPr marL="0" marR="0" lvl="0" indent="0" algn="l" defTabSz="548614" rtl="0" eaLnBrk="1" fontAlgn="auto" latinLnBrk="0" hangingPunct="1">
              <a:lnSpc>
                <a:spcPct val="100000"/>
              </a:lnSpc>
              <a:spcBef>
                <a:spcPct val="20000"/>
              </a:spcBef>
              <a:spcAft>
                <a:spcPts val="0"/>
              </a:spcAft>
              <a:buClrTx/>
              <a:buSz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Respondent file for BCBSAZ Health Choice</a:t>
            </a:r>
          </a:p>
        </p:txBody>
      </p:sp>
      <p:pic>
        <p:nvPicPr>
          <p:cNvPr id="9" name="Picture 8">
            <a:extLst>
              <a:ext uri="{FF2B5EF4-FFF2-40B4-BE49-F238E27FC236}">
                <a16:creationId xmlns:a16="http://schemas.microsoft.com/office/drawing/2014/main" id="{E93936F6-AFFA-6C4E-1E98-90BA6B50D572}"/>
              </a:ext>
            </a:extLst>
          </p:cNvPr>
          <p:cNvPicPr>
            <a:picLocks noChangeAspect="1"/>
          </p:cNvPicPr>
          <p:nvPr/>
        </p:nvPicPr>
        <p:blipFill>
          <a:blip r:embed="rId2"/>
          <a:stretch>
            <a:fillRect/>
          </a:stretch>
        </p:blipFill>
        <p:spPr>
          <a:xfrm>
            <a:off x="2684796" y="1673076"/>
            <a:ext cx="6822407" cy="4778730"/>
          </a:xfrm>
          <a:prstGeom prst="rect">
            <a:avLst/>
          </a:prstGeom>
        </p:spPr>
      </p:pic>
    </p:spTree>
    <p:extLst>
      <p:ext uri="{BB962C8B-B14F-4D97-AF65-F5344CB8AC3E}">
        <p14:creationId xmlns:p14="http://schemas.microsoft.com/office/powerpoint/2010/main" val="677443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3831"/>
            <a:ext cx="10972800" cy="890865"/>
          </a:xfrm>
        </p:spPr>
        <p:txBody>
          <a:bodyPr>
            <a:normAutofit/>
          </a:bodyPr>
          <a:lstStyle/>
          <a:p>
            <a:r>
              <a:rPr lang="en-US" sz="2900" dirty="0"/>
              <a:t>Provider Satisfaction Survey</a:t>
            </a:r>
          </a:p>
        </p:txBody>
      </p:sp>
      <p:sp>
        <p:nvSpPr>
          <p:cNvPr id="7" name="Text Placeholder 3">
            <a:extLst>
              <a:ext uri="{FF2B5EF4-FFF2-40B4-BE49-F238E27FC236}">
                <a16:creationId xmlns:a16="http://schemas.microsoft.com/office/drawing/2014/main" id="{1F5A9DAD-A236-604B-1191-E25732B17705}"/>
              </a:ext>
            </a:extLst>
          </p:cNvPr>
          <p:cNvSpPr txBox="1">
            <a:spLocks/>
          </p:cNvSpPr>
          <p:nvPr/>
        </p:nvSpPr>
        <p:spPr>
          <a:xfrm>
            <a:off x="736599" y="1222635"/>
            <a:ext cx="6089074" cy="246221"/>
          </a:xfrm>
          <a:prstGeom prst="rect">
            <a:avLst/>
          </a:prstGeom>
        </p:spPr>
        <p:txBody>
          <a:bodyPr/>
          <a:lstStyle>
            <a:lvl1pPr marL="411460" indent="-411460" algn="l" defTabSz="548614" rtl="0" eaLnBrk="1" latinLnBrk="0" hangingPunct="1">
              <a:spcBef>
                <a:spcPct val="20000"/>
              </a:spcBef>
              <a:buFont typeface="Arial"/>
              <a:buChar char="•"/>
              <a:defRPr sz="3840" kern="1200">
                <a:solidFill>
                  <a:schemeClr val="tx1"/>
                </a:solidFill>
                <a:latin typeface="+mn-lt"/>
                <a:ea typeface="+mn-ea"/>
                <a:cs typeface="+mn-cs"/>
              </a:defRPr>
            </a:lvl1pPr>
            <a:lvl2pPr marL="891496" indent="-342884" algn="l" defTabSz="548614" rtl="0" eaLnBrk="1" latinLnBrk="0" hangingPunct="1">
              <a:spcBef>
                <a:spcPct val="20000"/>
              </a:spcBef>
              <a:buFont typeface="Arial"/>
              <a:buChar char="–"/>
              <a:defRPr sz="3360" kern="1200">
                <a:solidFill>
                  <a:schemeClr val="tx1"/>
                </a:solidFill>
                <a:latin typeface="+mn-lt"/>
                <a:ea typeface="+mn-ea"/>
                <a:cs typeface="+mn-cs"/>
              </a:defRPr>
            </a:lvl2pPr>
            <a:lvl3pPr marL="1371530" indent="-274306" algn="l" defTabSz="548614" rtl="0" eaLnBrk="1" latinLnBrk="0" hangingPunct="1">
              <a:spcBef>
                <a:spcPct val="20000"/>
              </a:spcBef>
              <a:buFont typeface="Arial"/>
              <a:buChar char="•"/>
              <a:defRPr sz="2880" kern="1200">
                <a:solidFill>
                  <a:schemeClr val="tx1"/>
                </a:solidFill>
                <a:latin typeface="+mn-lt"/>
                <a:ea typeface="+mn-ea"/>
                <a:cs typeface="+mn-cs"/>
              </a:defRPr>
            </a:lvl3pPr>
            <a:lvl4pPr marL="1920144" indent="-274306" algn="l" defTabSz="548614" rtl="0" eaLnBrk="1" latinLnBrk="0" hangingPunct="1">
              <a:spcBef>
                <a:spcPct val="20000"/>
              </a:spcBef>
              <a:buFont typeface="Arial"/>
              <a:buChar char="–"/>
              <a:defRPr sz="2400" kern="1200">
                <a:solidFill>
                  <a:schemeClr val="tx1"/>
                </a:solidFill>
                <a:latin typeface="+mn-lt"/>
                <a:ea typeface="+mn-ea"/>
                <a:cs typeface="+mn-cs"/>
              </a:defRPr>
            </a:lvl4pPr>
            <a:lvl5pPr marL="2468756" indent="-274306" algn="l" defTabSz="548614" rtl="0" eaLnBrk="1" latinLnBrk="0" hangingPunct="1">
              <a:spcBef>
                <a:spcPct val="20000"/>
              </a:spcBef>
              <a:buFont typeface="Arial"/>
              <a:buChar char="»"/>
              <a:defRPr sz="2400" kern="1200">
                <a:solidFill>
                  <a:schemeClr val="tx1"/>
                </a:solidFill>
                <a:latin typeface="+mn-lt"/>
                <a:ea typeface="+mn-ea"/>
                <a:cs typeface="+mn-cs"/>
              </a:defRPr>
            </a:lvl5pPr>
            <a:lvl6pPr marL="3017369" indent="-274306" algn="l" defTabSz="548614" rtl="0" eaLnBrk="1" latinLnBrk="0" hangingPunct="1">
              <a:spcBef>
                <a:spcPct val="20000"/>
              </a:spcBef>
              <a:buFont typeface="Arial"/>
              <a:buChar char="•"/>
              <a:defRPr sz="2400" kern="1200">
                <a:solidFill>
                  <a:schemeClr val="tx1"/>
                </a:solidFill>
                <a:latin typeface="+mn-lt"/>
                <a:ea typeface="+mn-ea"/>
                <a:cs typeface="+mn-cs"/>
              </a:defRPr>
            </a:lvl6pPr>
            <a:lvl7pPr marL="3565982" indent="-274306" algn="l" defTabSz="548614" rtl="0" eaLnBrk="1" latinLnBrk="0" hangingPunct="1">
              <a:spcBef>
                <a:spcPct val="20000"/>
              </a:spcBef>
              <a:buFont typeface="Arial"/>
              <a:buChar char="•"/>
              <a:defRPr sz="2400" kern="1200">
                <a:solidFill>
                  <a:schemeClr val="tx1"/>
                </a:solidFill>
                <a:latin typeface="+mn-lt"/>
                <a:ea typeface="+mn-ea"/>
                <a:cs typeface="+mn-cs"/>
              </a:defRPr>
            </a:lvl7pPr>
            <a:lvl8pPr marL="4114595" indent="-274306" algn="l" defTabSz="548614" rtl="0" eaLnBrk="1" latinLnBrk="0" hangingPunct="1">
              <a:spcBef>
                <a:spcPct val="20000"/>
              </a:spcBef>
              <a:buFont typeface="Arial"/>
              <a:buChar char="•"/>
              <a:defRPr sz="2400" kern="1200">
                <a:solidFill>
                  <a:schemeClr val="tx1"/>
                </a:solidFill>
                <a:latin typeface="+mn-lt"/>
                <a:ea typeface="+mn-ea"/>
                <a:cs typeface="+mn-cs"/>
              </a:defRPr>
            </a:lvl8pPr>
            <a:lvl9pPr marL="4663208" indent="-274306" algn="l" defTabSz="548614" rtl="0" eaLnBrk="1" latinLnBrk="0" hangingPunct="1">
              <a:spcBef>
                <a:spcPct val="20000"/>
              </a:spcBef>
              <a:buFont typeface="Arial"/>
              <a:buChar char="•"/>
              <a:defRPr sz="2400" kern="1200">
                <a:solidFill>
                  <a:schemeClr val="tx1"/>
                </a:solidFill>
                <a:latin typeface="+mn-lt"/>
                <a:ea typeface="+mn-ea"/>
                <a:cs typeface="+mn-cs"/>
              </a:defRPr>
            </a:lvl9pPr>
          </a:lstStyle>
          <a:p>
            <a:pPr marL="0" marR="0" lvl="0" indent="0" algn="l" defTabSz="548614" rtl="0" eaLnBrk="1" fontAlgn="auto" latinLnBrk="0" hangingPunct="1">
              <a:lnSpc>
                <a:spcPct val="100000"/>
              </a:lnSpc>
              <a:spcBef>
                <a:spcPct val="20000"/>
              </a:spcBef>
              <a:spcAft>
                <a:spcPts val="0"/>
              </a:spcAft>
              <a:buClrTx/>
              <a:buSzTx/>
              <a:buNone/>
              <a:tabLst/>
              <a:defRPr/>
            </a:pPr>
            <a:r>
              <a:rPr kumimoji="0" lang="en-US" sz="1600" b="0" i="0" u="none" strike="noStrike" kern="1200" cap="none" spc="0" normalizeH="0" baseline="0" noProof="0" dirty="0">
                <a:ln>
                  <a:noFill/>
                </a:ln>
                <a:solidFill>
                  <a:srgbClr val="000000"/>
                </a:solidFill>
                <a:effectLst/>
                <a:uLnTx/>
                <a:uFillTx/>
                <a:latin typeface="Arial"/>
                <a:ea typeface="+mn-ea"/>
                <a:cs typeface="+mn-cs"/>
              </a:rPr>
              <a:t>Overall satisfaction with BCBSAZ Health Choice</a:t>
            </a:r>
          </a:p>
        </p:txBody>
      </p:sp>
      <p:pic>
        <p:nvPicPr>
          <p:cNvPr id="8" name="Picture 7">
            <a:extLst>
              <a:ext uri="{FF2B5EF4-FFF2-40B4-BE49-F238E27FC236}">
                <a16:creationId xmlns:a16="http://schemas.microsoft.com/office/drawing/2014/main" id="{62AE0EF3-2721-1C5E-1A7B-F9245DAAE0FA}"/>
              </a:ext>
            </a:extLst>
          </p:cNvPr>
          <p:cNvPicPr>
            <a:picLocks noChangeAspect="1"/>
          </p:cNvPicPr>
          <p:nvPr/>
        </p:nvPicPr>
        <p:blipFill>
          <a:blip r:embed="rId2"/>
          <a:stretch>
            <a:fillRect/>
          </a:stretch>
        </p:blipFill>
        <p:spPr>
          <a:xfrm>
            <a:off x="808535" y="1523236"/>
            <a:ext cx="10574930" cy="5341309"/>
          </a:xfrm>
          <a:prstGeom prst="rect">
            <a:avLst/>
          </a:prstGeom>
        </p:spPr>
      </p:pic>
      <p:graphicFrame>
        <p:nvGraphicFramePr>
          <p:cNvPr id="3" name="Table 2">
            <a:extLst>
              <a:ext uri="{FF2B5EF4-FFF2-40B4-BE49-F238E27FC236}">
                <a16:creationId xmlns:a16="http://schemas.microsoft.com/office/drawing/2014/main" id="{8189FAEF-CA54-43CA-0FBC-AAFBD79A4673}"/>
              </a:ext>
            </a:extLst>
          </p:cNvPr>
          <p:cNvGraphicFramePr>
            <a:graphicFrameLocks noGrp="1"/>
          </p:cNvGraphicFramePr>
          <p:nvPr/>
        </p:nvGraphicFramePr>
        <p:xfrm>
          <a:off x="1463039" y="5581103"/>
          <a:ext cx="8586123" cy="1255939"/>
        </p:xfrm>
        <a:graphic>
          <a:graphicData uri="http://schemas.openxmlformats.org/drawingml/2006/table">
            <a:tbl>
              <a:tblPr firstRow="1" bandRow="1">
                <a:tableStyleId>{5C22544A-7EE6-4342-B048-85BDC9FD1C3A}</a:tableStyleId>
              </a:tblPr>
              <a:tblGrid>
                <a:gridCol w="944962">
                  <a:extLst>
                    <a:ext uri="{9D8B030D-6E8A-4147-A177-3AD203B41FA5}">
                      <a16:colId xmlns:a16="http://schemas.microsoft.com/office/drawing/2014/main" val="20000"/>
                    </a:ext>
                  </a:extLst>
                </a:gridCol>
                <a:gridCol w="961255">
                  <a:extLst>
                    <a:ext uri="{9D8B030D-6E8A-4147-A177-3AD203B41FA5}">
                      <a16:colId xmlns:a16="http://schemas.microsoft.com/office/drawing/2014/main" val="304837103"/>
                    </a:ext>
                  </a:extLst>
                </a:gridCol>
                <a:gridCol w="961255">
                  <a:extLst>
                    <a:ext uri="{9D8B030D-6E8A-4147-A177-3AD203B41FA5}">
                      <a16:colId xmlns:a16="http://schemas.microsoft.com/office/drawing/2014/main" val="20002"/>
                    </a:ext>
                  </a:extLst>
                </a:gridCol>
                <a:gridCol w="944962">
                  <a:extLst>
                    <a:ext uri="{9D8B030D-6E8A-4147-A177-3AD203B41FA5}">
                      <a16:colId xmlns:a16="http://schemas.microsoft.com/office/drawing/2014/main" val="1718828410"/>
                    </a:ext>
                  </a:extLst>
                </a:gridCol>
                <a:gridCol w="961255">
                  <a:extLst>
                    <a:ext uri="{9D8B030D-6E8A-4147-A177-3AD203B41FA5}">
                      <a16:colId xmlns:a16="http://schemas.microsoft.com/office/drawing/2014/main" val="20003"/>
                    </a:ext>
                  </a:extLst>
                </a:gridCol>
                <a:gridCol w="944962">
                  <a:extLst>
                    <a:ext uri="{9D8B030D-6E8A-4147-A177-3AD203B41FA5}">
                      <a16:colId xmlns:a16="http://schemas.microsoft.com/office/drawing/2014/main" val="20004"/>
                    </a:ext>
                  </a:extLst>
                </a:gridCol>
                <a:gridCol w="961255">
                  <a:extLst>
                    <a:ext uri="{9D8B030D-6E8A-4147-A177-3AD203B41FA5}">
                      <a16:colId xmlns:a16="http://schemas.microsoft.com/office/drawing/2014/main" val="20005"/>
                    </a:ext>
                  </a:extLst>
                </a:gridCol>
                <a:gridCol w="944962">
                  <a:extLst>
                    <a:ext uri="{9D8B030D-6E8A-4147-A177-3AD203B41FA5}">
                      <a16:colId xmlns:a16="http://schemas.microsoft.com/office/drawing/2014/main" val="20006"/>
                    </a:ext>
                  </a:extLst>
                </a:gridCol>
                <a:gridCol w="961255">
                  <a:extLst>
                    <a:ext uri="{9D8B030D-6E8A-4147-A177-3AD203B41FA5}">
                      <a16:colId xmlns:a16="http://schemas.microsoft.com/office/drawing/2014/main" val="3303972238"/>
                    </a:ext>
                  </a:extLst>
                </a:gridCol>
              </a:tblGrid>
              <a:tr h="140973">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500" b="0" dirty="0">
                        <a:solidFill>
                          <a:schemeClr val="tx1"/>
                        </a:solidFill>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82737903"/>
                  </a:ext>
                </a:extLst>
              </a:tr>
              <a:tr h="444705">
                <a:tc>
                  <a:txBody>
                    <a:bodyPr/>
                    <a:lstStyle/>
                    <a:p>
                      <a:pPr algn="ctr"/>
                      <a:r>
                        <a:rPr lang="en-US" sz="800" b="0" dirty="0">
                          <a:solidFill>
                            <a:schemeClr val="tx1"/>
                          </a:solidFill>
                        </a:rPr>
                        <a:t>(n=150)</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(n=149)</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(n=227)</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Arial"/>
                        <a:ea typeface="+mn-ea"/>
                        <a:cs typeface="+mn-cs"/>
                      </a:endParaRP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a:ea typeface="+mn-ea"/>
                          <a:cs typeface="+mn-cs"/>
                        </a:rPr>
                        <a:t>(n=27)</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tx1"/>
                          </a:solidFill>
                          <a:effectLst/>
                          <a:uLnTx/>
                          <a:uFillTx/>
                          <a:latin typeface="Arial"/>
                          <a:ea typeface="+mn-ea"/>
                          <a:cs typeface="+mn-cs"/>
                        </a:rPr>
                        <a:t>(n=29)</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a:ea typeface="+mn-ea"/>
                          <a:cs typeface="+mn-cs"/>
                        </a:rPr>
                        <a:t>(n=23)</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tx1"/>
                          </a:solidFill>
                          <a:effectLst/>
                          <a:uLnTx/>
                          <a:uFillTx/>
                          <a:latin typeface="Arial"/>
                          <a:ea typeface="+mn-ea"/>
                          <a:cs typeface="+mn-cs"/>
                        </a:rPr>
                        <a:t>(n=24)</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Arial"/>
                          <a:ea typeface="+mn-ea"/>
                          <a:cs typeface="+mn-cs"/>
                        </a:rPr>
                        <a:t>(n=47)</a:t>
                      </a:r>
                    </a:p>
                  </a:txBody>
                  <a:tcPr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55700291"/>
                  </a:ext>
                </a:extLst>
              </a:tr>
              <a:tr h="444705">
                <a:tc>
                  <a:txBody>
                    <a:bodyPr/>
                    <a:lstStyle/>
                    <a:p>
                      <a:pPr algn="ctr"/>
                      <a:r>
                        <a:rPr lang="en-US" sz="1000" b="1" dirty="0">
                          <a:solidFill>
                            <a:schemeClr val="tx1"/>
                          </a:solidFill>
                        </a:rPr>
                        <a:t>2023</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2022</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2021</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endParaRPr lang="en-US" sz="1000" b="1" dirty="0">
                        <a:solidFill>
                          <a:schemeClr val="tx1"/>
                        </a:solidFill>
                      </a:endParaRP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PCP</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Specialist</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Dental</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Ancillary</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Other</a:t>
                      </a:r>
                    </a:p>
                  </a:txBody>
                  <a:tcPr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5556">
                <a:tc>
                  <a:txBody>
                    <a:bodyPr/>
                    <a:lstStyle/>
                    <a:p>
                      <a:pPr algn="ctr"/>
                      <a:endParaRPr lang="en-US" sz="800" b="0" dirty="0">
                        <a:solidFill>
                          <a:schemeClr val="tx1"/>
                        </a:solidFill>
                      </a:endParaRP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800" b="0" dirty="0">
                        <a:solidFill>
                          <a:schemeClr val="tx1"/>
                        </a:solidFill>
                      </a:endParaRP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800" b="0" dirty="0">
                        <a:solidFill>
                          <a:schemeClr val="tx1"/>
                        </a:solidFill>
                      </a:endParaRP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800" b="0" dirty="0">
                        <a:solidFill>
                          <a:schemeClr val="tx1"/>
                        </a:solidFill>
                      </a:endParaRP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(A)</a:t>
                      </a: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(B)</a:t>
                      </a: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(C)</a:t>
                      </a: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(D)</a:t>
                      </a: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800" b="0" dirty="0">
                          <a:solidFill>
                            <a:schemeClr val="tx1"/>
                          </a:solidFill>
                        </a:rPr>
                        <a:t>(E)</a:t>
                      </a:r>
                    </a:p>
                  </a:txBody>
                  <a:tcPr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62011454"/>
      </p:ext>
    </p:extLst>
  </p:cSld>
  <p:clrMapOvr>
    <a:masterClrMapping/>
  </p:clrMapOvr>
</p:sld>
</file>

<file path=ppt/theme/theme1.xml><?xml version="1.0" encoding="utf-8"?>
<a:theme xmlns:a="http://schemas.openxmlformats.org/drawingml/2006/main" name="3_BCBSAZ">
  <a:themeElements>
    <a:clrScheme name="BCBSAZ 2019 Colors">
      <a:dk1>
        <a:srgbClr val="000000"/>
      </a:dk1>
      <a:lt1>
        <a:srgbClr val="FFFFFF"/>
      </a:lt1>
      <a:dk2>
        <a:srgbClr val="003359"/>
      </a:dk2>
      <a:lt2>
        <a:srgbClr val="008FC5"/>
      </a:lt2>
      <a:accent1>
        <a:srgbClr val="18344F"/>
      </a:accent1>
      <a:accent2>
        <a:srgbClr val="6BBCD8"/>
      </a:accent2>
      <a:accent3>
        <a:srgbClr val="009BBA"/>
      </a:accent3>
      <a:accent4>
        <a:srgbClr val="E6792B"/>
      </a:accent4>
      <a:accent5>
        <a:srgbClr val="6FB443"/>
      </a:accent5>
      <a:accent6>
        <a:srgbClr val="FEFFFF"/>
      </a:accent6>
      <a:hlink>
        <a:srgbClr val="008FC5"/>
      </a:hlink>
      <a:folHlink>
        <a:srgbClr val="18344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249</Words>
  <Application>Microsoft Office PowerPoint</Application>
  <PresentationFormat>Widescreen</PresentationFormat>
  <Paragraphs>37</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Arial</vt:lpstr>
      <vt:lpstr>Calibri</vt:lpstr>
      <vt:lpstr>Courier New</vt:lpstr>
      <vt:lpstr>Wingdings</vt:lpstr>
      <vt:lpstr>3_BCBSAZ</vt:lpstr>
      <vt:lpstr>BCBSAZ Health Choice</vt:lpstr>
      <vt:lpstr>Provider Satisfaction Survey</vt:lpstr>
      <vt:lpstr>Provider Satisfaction Survey</vt:lpstr>
      <vt:lpstr>Provider Satisfaction Survey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Fields, Jadelyn</dc:creator>
  <cp:lastModifiedBy>Fields, Jadelyn</cp:lastModifiedBy>
  <cp:revision>2</cp:revision>
  <dcterms:created xsi:type="dcterms:W3CDTF">2024-07-21T04:01:51Z</dcterms:created>
  <dcterms:modified xsi:type="dcterms:W3CDTF">2024-07-21T04:19:02Z</dcterms:modified>
</cp:coreProperties>
</file>